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colors3.xml" ContentType="application/vnd.openxmlformats-officedocument.drawingml.diagramColors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rawing3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6" r:id="rId11"/>
    <p:sldId id="269" r:id="rId12"/>
    <p:sldId id="271" r:id="rId13"/>
    <p:sldId id="272" r:id="rId14"/>
    <p:sldId id="273" r:id="rId15"/>
    <p:sldId id="264" r:id="rId16"/>
    <p:sldId id="267" r:id="rId17"/>
    <p:sldId id="275" r:id="rId18"/>
    <p:sldId id="276" r:id="rId19"/>
    <p:sldId id="279" r:id="rId20"/>
    <p:sldId id="280" r:id="rId21"/>
    <p:sldId id="265" r:id="rId22"/>
    <p:sldId id="268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7938F-5C66-4519-B575-3B880D80A89C}" v="287" dt="2025-03-19T16:40:29.669"/>
    <p1510:client id="{42AFA1C5-4A9B-BFBF-70AE-A10D067DA31A}" v="355" dt="2025-03-19T18:26:26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5D6C6A-F3A0-4F7C-AF83-29BAEB3CF5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AA930C-F636-4A82-94F9-1B1AEA08729F}">
      <dgm:prSet custT="1"/>
      <dgm:spPr/>
      <dgm:t>
        <a:bodyPr/>
        <a:lstStyle/>
        <a:p>
          <a:r>
            <a:rPr lang="en-US" sz="2000" b="0" i="0" dirty="0">
              <a:latin typeface="Calibri" panose="020F0502020204030204" pitchFamily="34" charset="0"/>
              <a:cs typeface="Calibri" panose="020F0502020204030204" pitchFamily="34" charset="0"/>
            </a:rPr>
            <a:t>Modern software design emphasizes personalization to enhance user engagement and accessibility.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498034-EA0C-4CA8-904B-0BA634DD8C88}" type="parTrans" cxnId="{BF457ECB-0185-4AF9-B9C6-BB252F767C1D}">
      <dgm:prSet/>
      <dgm:spPr/>
      <dgm:t>
        <a:bodyPr/>
        <a:lstStyle/>
        <a:p>
          <a:endParaRPr lang="en-US"/>
        </a:p>
      </dgm:t>
    </dgm:pt>
    <dgm:pt modelId="{2FD3AFD9-675A-4C76-B762-FFCA754D43EE}" type="sibTrans" cxnId="{BF457ECB-0185-4AF9-B9C6-BB252F767C1D}">
      <dgm:prSet/>
      <dgm:spPr/>
      <dgm:t>
        <a:bodyPr/>
        <a:lstStyle/>
        <a:p>
          <a:endParaRPr lang="en-US"/>
        </a:p>
      </dgm:t>
    </dgm:pt>
    <dgm:pt modelId="{D29874DE-99CD-4D59-8C18-D1B7975B570B}">
      <dgm:prSet custT="1"/>
      <dgm:spPr/>
      <dgm:t>
        <a:bodyPr/>
        <a:lstStyle/>
        <a:p>
          <a:r>
            <a:rPr lang="en-US" sz="2000" b="0" i="0" dirty="0">
              <a:latin typeface="Calibri" panose="020F0502020204030204" pitchFamily="34" charset="0"/>
              <a:cs typeface="Calibri" panose="020F0502020204030204" pitchFamily="34" charset="0"/>
            </a:rPr>
            <a:t>Most UIs are static and fail to adapt to individual user behaviors and preferences.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50B0F4-3EC3-4248-AEE4-4149850DB89A}" type="parTrans" cxnId="{97D744E6-CA1F-4D9E-9C90-CD4804DD39FB}">
      <dgm:prSet/>
      <dgm:spPr/>
      <dgm:t>
        <a:bodyPr/>
        <a:lstStyle/>
        <a:p>
          <a:endParaRPr lang="en-US"/>
        </a:p>
      </dgm:t>
    </dgm:pt>
    <dgm:pt modelId="{5553F463-C456-4471-A875-FF38480C7283}" type="sibTrans" cxnId="{97D744E6-CA1F-4D9E-9C90-CD4804DD39FB}">
      <dgm:prSet/>
      <dgm:spPr/>
      <dgm:t>
        <a:bodyPr/>
        <a:lstStyle/>
        <a:p>
          <a:endParaRPr lang="en-US"/>
        </a:p>
      </dgm:t>
    </dgm:pt>
    <dgm:pt modelId="{B3991FAC-E723-4599-9B3A-07A9EA2A6E75}">
      <dgm:prSet custT="1"/>
      <dgm:spPr/>
      <dgm:t>
        <a:bodyPr/>
        <a:lstStyle/>
        <a:p>
          <a:r>
            <a:rPr lang="en-US" sz="2000" b="1" i="0" dirty="0">
              <a:latin typeface="Calibri" panose="020F0502020204030204" pitchFamily="34" charset="0"/>
              <a:cs typeface="Calibri" panose="020F0502020204030204" pitchFamily="34" charset="0"/>
            </a:rPr>
            <a:t>ReactiveWeb</a:t>
          </a:r>
          <a:r>
            <a:rPr lang="en-US" sz="2000" b="0" i="0" dirty="0">
              <a:latin typeface="Calibri" panose="020F0502020204030204" pitchFamily="34" charset="0"/>
              <a:cs typeface="Calibri" panose="020F0502020204030204" pitchFamily="34" charset="0"/>
            </a:rPr>
            <a:t>: A Chrome extension that dynamically personalizes </a:t>
          </a:r>
          <a:r>
            <a:rPr lang="en-US" sz="2000" b="1" i="0" dirty="0">
              <a:latin typeface="Calibri" panose="020F0502020204030204" pitchFamily="34" charset="0"/>
              <a:cs typeface="Calibri" panose="020F0502020204030204" pitchFamily="34" charset="0"/>
            </a:rPr>
            <a:t>Medium website </a:t>
          </a:r>
          <a:r>
            <a:rPr lang="en-US" sz="2000" b="0" i="0" dirty="0">
              <a:latin typeface="Calibri" panose="020F0502020204030204" pitchFamily="34" charset="0"/>
              <a:cs typeface="Calibri" panose="020F0502020204030204" pitchFamily="34" charset="0"/>
            </a:rPr>
            <a:t>UIs using AI-driven summarization, behavioral analysis, and accessibility enhancements.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A03B54-AB26-487B-9D2E-435CAB046E41}" type="parTrans" cxnId="{DE3F51E5-E939-4D31-B1A8-E28D71E67BB0}">
      <dgm:prSet/>
      <dgm:spPr/>
      <dgm:t>
        <a:bodyPr/>
        <a:lstStyle/>
        <a:p>
          <a:endParaRPr lang="en-US"/>
        </a:p>
      </dgm:t>
    </dgm:pt>
    <dgm:pt modelId="{87211C28-ECD7-4289-9DD5-E0BC88E61692}" type="sibTrans" cxnId="{DE3F51E5-E939-4D31-B1A8-E28D71E67BB0}">
      <dgm:prSet/>
      <dgm:spPr/>
      <dgm:t>
        <a:bodyPr/>
        <a:lstStyle/>
        <a:p>
          <a:endParaRPr lang="en-US"/>
        </a:p>
      </dgm:t>
    </dgm:pt>
    <dgm:pt modelId="{442A9906-89F9-40E9-9867-1A0824645E1F}">
      <dgm:prSet custT="1"/>
      <dgm:spPr/>
      <dgm:t>
        <a:bodyPr/>
        <a:lstStyle/>
        <a:p>
          <a:r>
            <a:rPr lang="en-US" sz="2000" b="0" i="0" dirty="0">
              <a:latin typeface="Calibri" panose="020F0502020204030204" pitchFamily="34" charset="0"/>
              <a:cs typeface="Calibri" panose="020F0502020204030204" pitchFamily="34" charset="0"/>
            </a:rPr>
            <a:t>Focus on improving user experience for both normal and visually impaired users.</a:t>
          </a:r>
          <a:endParaRPr lang="en-U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1353A2-FD05-4060-AFA4-3D389814FC66}" type="parTrans" cxnId="{23FFBFC7-6AAF-40CF-992D-50781184F2D8}">
      <dgm:prSet/>
      <dgm:spPr/>
      <dgm:t>
        <a:bodyPr/>
        <a:lstStyle/>
        <a:p>
          <a:endParaRPr lang="en-US"/>
        </a:p>
      </dgm:t>
    </dgm:pt>
    <dgm:pt modelId="{3159DDD7-2A9A-4199-B797-77414B64B5B4}" type="sibTrans" cxnId="{23FFBFC7-6AAF-40CF-992D-50781184F2D8}">
      <dgm:prSet/>
      <dgm:spPr/>
      <dgm:t>
        <a:bodyPr/>
        <a:lstStyle/>
        <a:p>
          <a:endParaRPr lang="en-US"/>
        </a:p>
      </dgm:t>
    </dgm:pt>
    <dgm:pt modelId="{EFC9B894-6B87-44B6-AA5B-64B413304EAA}" type="pres">
      <dgm:prSet presAssocID="{535D6C6A-F3A0-4F7C-AF83-29BAEB3CF583}" presName="root" presStyleCnt="0">
        <dgm:presLayoutVars>
          <dgm:dir/>
          <dgm:resizeHandles val="exact"/>
        </dgm:presLayoutVars>
      </dgm:prSet>
      <dgm:spPr/>
    </dgm:pt>
    <dgm:pt modelId="{5A66023F-A233-4B01-9BED-23D588EAA0F4}" type="pres">
      <dgm:prSet presAssocID="{92AA930C-F636-4A82-94F9-1B1AEA08729F}" presName="compNode" presStyleCnt="0"/>
      <dgm:spPr/>
    </dgm:pt>
    <dgm:pt modelId="{651D2D2C-BB19-460D-A0AE-5FBBEF03B158}" type="pres">
      <dgm:prSet presAssocID="{92AA930C-F636-4A82-94F9-1B1AEA08729F}" presName="bgRect" presStyleLbl="bgShp" presStyleIdx="0" presStyleCnt="4"/>
      <dgm:spPr/>
    </dgm:pt>
    <dgm:pt modelId="{59A99FA8-77BC-458F-AEB2-210702D441B1}" type="pres">
      <dgm:prSet presAssocID="{92AA930C-F636-4A82-94F9-1B1AEA0872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FC4CF07-B150-4A45-A5E4-282C530AFFAD}" type="pres">
      <dgm:prSet presAssocID="{92AA930C-F636-4A82-94F9-1B1AEA08729F}" presName="spaceRect" presStyleCnt="0"/>
      <dgm:spPr/>
    </dgm:pt>
    <dgm:pt modelId="{EB2482D6-E00E-489E-9287-864FA143BCBC}" type="pres">
      <dgm:prSet presAssocID="{92AA930C-F636-4A82-94F9-1B1AEA08729F}" presName="parTx" presStyleLbl="revTx" presStyleIdx="0" presStyleCnt="4">
        <dgm:presLayoutVars>
          <dgm:chMax val="0"/>
          <dgm:chPref val="0"/>
        </dgm:presLayoutVars>
      </dgm:prSet>
      <dgm:spPr/>
    </dgm:pt>
    <dgm:pt modelId="{7DAF21B0-2399-4E38-9C28-1DA55149BC43}" type="pres">
      <dgm:prSet presAssocID="{2FD3AFD9-675A-4C76-B762-FFCA754D43EE}" presName="sibTrans" presStyleCnt="0"/>
      <dgm:spPr/>
    </dgm:pt>
    <dgm:pt modelId="{CB75CA01-F0A5-483A-A629-BA6ED58D431E}" type="pres">
      <dgm:prSet presAssocID="{D29874DE-99CD-4D59-8C18-D1B7975B570B}" presName="compNode" presStyleCnt="0"/>
      <dgm:spPr/>
    </dgm:pt>
    <dgm:pt modelId="{34C8BE5B-87B6-4226-B322-E329EAF3C289}" type="pres">
      <dgm:prSet presAssocID="{D29874DE-99CD-4D59-8C18-D1B7975B570B}" presName="bgRect" presStyleLbl="bgShp" presStyleIdx="1" presStyleCnt="4"/>
      <dgm:spPr/>
    </dgm:pt>
    <dgm:pt modelId="{47CCAD30-D702-4858-8B9F-BC19E55B5569}" type="pres">
      <dgm:prSet presAssocID="{D29874DE-99CD-4D59-8C18-D1B7975B570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229F79A-2747-4750-BE2D-DF4AB19AB13F}" type="pres">
      <dgm:prSet presAssocID="{D29874DE-99CD-4D59-8C18-D1B7975B570B}" presName="spaceRect" presStyleCnt="0"/>
      <dgm:spPr/>
    </dgm:pt>
    <dgm:pt modelId="{41A519D5-E43A-4AE1-928E-F9A7D9966A05}" type="pres">
      <dgm:prSet presAssocID="{D29874DE-99CD-4D59-8C18-D1B7975B570B}" presName="parTx" presStyleLbl="revTx" presStyleIdx="1" presStyleCnt="4">
        <dgm:presLayoutVars>
          <dgm:chMax val="0"/>
          <dgm:chPref val="0"/>
        </dgm:presLayoutVars>
      </dgm:prSet>
      <dgm:spPr/>
    </dgm:pt>
    <dgm:pt modelId="{CC42D69D-DD90-4940-AD0B-DAD85EB885D0}" type="pres">
      <dgm:prSet presAssocID="{5553F463-C456-4471-A875-FF38480C7283}" presName="sibTrans" presStyleCnt="0"/>
      <dgm:spPr/>
    </dgm:pt>
    <dgm:pt modelId="{C9C5FD93-A5AD-4426-9795-8A5F28974C11}" type="pres">
      <dgm:prSet presAssocID="{B3991FAC-E723-4599-9B3A-07A9EA2A6E75}" presName="compNode" presStyleCnt="0"/>
      <dgm:spPr/>
    </dgm:pt>
    <dgm:pt modelId="{5DBF32AD-04AA-4B65-93D4-2B4A4D7F97C3}" type="pres">
      <dgm:prSet presAssocID="{B3991FAC-E723-4599-9B3A-07A9EA2A6E75}" presName="bgRect" presStyleLbl="bgShp" presStyleIdx="2" presStyleCnt="4"/>
      <dgm:spPr/>
    </dgm:pt>
    <dgm:pt modelId="{518BD9B3-5D0B-423D-8D45-022587543ED3}" type="pres">
      <dgm:prSet presAssocID="{B3991FAC-E723-4599-9B3A-07A9EA2A6E7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E777523-1C9D-4C8E-8025-342AAF9C6964}" type="pres">
      <dgm:prSet presAssocID="{B3991FAC-E723-4599-9B3A-07A9EA2A6E75}" presName="spaceRect" presStyleCnt="0"/>
      <dgm:spPr/>
    </dgm:pt>
    <dgm:pt modelId="{E2D61402-AF9F-4E99-8CEA-B19A22464472}" type="pres">
      <dgm:prSet presAssocID="{B3991FAC-E723-4599-9B3A-07A9EA2A6E75}" presName="parTx" presStyleLbl="revTx" presStyleIdx="2" presStyleCnt="4">
        <dgm:presLayoutVars>
          <dgm:chMax val="0"/>
          <dgm:chPref val="0"/>
        </dgm:presLayoutVars>
      </dgm:prSet>
      <dgm:spPr/>
    </dgm:pt>
    <dgm:pt modelId="{C1FE3903-82B9-4780-9CD0-105D85D2E993}" type="pres">
      <dgm:prSet presAssocID="{87211C28-ECD7-4289-9DD5-E0BC88E61692}" presName="sibTrans" presStyleCnt="0"/>
      <dgm:spPr/>
    </dgm:pt>
    <dgm:pt modelId="{1EF94406-2458-4933-9DA1-E7EB0B2A8BE1}" type="pres">
      <dgm:prSet presAssocID="{442A9906-89F9-40E9-9867-1A0824645E1F}" presName="compNode" presStyleCnt="0"/>
      <dgm:spPr/>
    </dgm:pt>
    <dgm:pt modelId="{D2B63FAF-4CAE-40B7-8C0A-5834F0719548}" type="pres">
      <dgm:prSet presAssocID="{442A9906-89F9-40E9-9867-1A0824645E1F}" presName="bgRect" presStyleLbl="bgShp" presStyleIdx="3" presStyleCnt="4"/>
      <dgm:spPr/>
    </dgm:pt>
    <dgm:pt modelId="{821B11BC-E363-4C84-982E-88A728A61D6F}" type="pres">
      <dgm:prSet presAssocID="{442A9906-89F9-40E9-9867-1A0824645E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6E55CAE9-5F05-4D58-822C-4674731C6891}" type="pres">
      <dgm:prSet presAssocID="{442A9906-89F9-40E9-9867-1A0824645E1F}" presName="spaceRect" presStyleCnt="0"/>
      <dgm:spPr/>
    </dgm:pt>
    <dgm:pt modelId="{42C3E8D3-C292-4230-823B-53D55F200CC2}" type="pres">
      <dgm:prSet presAssocID="{442A9906-89F9-40E9-9867-1A0824645E1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FC83107-BFBE-4B35-8522-B9DEB52097EA}" type="presOf" srcId="{B3991FAC-E723-4599-9B3A-07A9EA2A6E75}" destId="{E2D61402-AF9F-4E99-8CEA-B19A22464472}" srcOrd="0" destOrd="0" presId="urn:microsoft.com/office/officeart/2018/2/layout/IconVerticalSolidList"/>
    <dgm:cxn modelId="{4AF01E32-1313-4FD2-AC13-1B2E6B3CEFDE}" type="presOf" srcId="{442A9906-89F9-40E9-9867-1A0824645E1F}" destId="{42C3E8D3-C292-4230-823B-53D55F200CC2}" srcOrd="0" destOrd="0" presId="urn:microsoft.com/office/officeart/2018/2/layout/IconVerticalSolidList"/>
    <dgm:cxn modelId="{081E4C5B-9CD9-4E6D-9092-2591DCD5D8BB}" type="presOf" srcId="{D29874DE-99CD-4D59-8C18-D1B7975B570B}" destId="{41A519D5-E43A-4AE1-928E-F9A7D9966A05}" srcOrd="0" destOrd="0" presId="urn:microsoft.com/office/officeart/2018/2/layout/IconVerticalSolidList"/>
    <dgm:cxn modelId="{843ECC74-D6BB-4AD9-A1B1-9BAB9E175820}" type="presOf" srcId="{92AA930C-F636-4A82-94F9-1B1AEA08729F}" destId="{EB2482D6-E00E-489E-9287-864FA143BCBC}" srcOrd="0" destOrd="0" presId="urn:microsoft.com/office/officeart/2018/2/layout/IconVerticalSolidList"/>
    <dgm:cxn modelId="{23FFBFC7-6AAF-40CF-992D-50781184F2D8}" srcId="{535D6C6A-F3A0-4F7C-AF83-29BAEB3CF583}" destId="{442A9906-89F9-40E9-9867-1A0824645E1F}" srcOrd="3" destOrd="0" parTransId="{C61353A2-FD05-4060-AFA4-3D389814FC66}" sibTransId="{3159DDD7-2A9A-4199-B797-77414B64B5B4}"/>
    <dgm:cxn modelId="{2C278DC9-C03B-464A-8457-DDDA258B9173}" type="presOf" srcId="{535D6C6A-F3A0-4F7C-AF83-29BAEB3CF583}" destId="{EFC9B894-6B87-44B6-AA5B-64B413304EAA}" srcOrd="0" destOrd="0" presId="urn:microsoft.com/office/officeart/2018/2/layout/IconVerticalSolidList"/>
    <dgm:cxn modelId="{BF457ECB-0185-4AF9-B9C6-BB252F767C1D}" srcId="{535D6C6A-F3A0-4F7C-AF83-29BAEB3CF583}" destId="{92AA930C-F636-4A82-94F9-1B1AEA08729F}" srcOrd="0" destOrd="0" parTransId="{32498034-EA0C-4CA8-904B-0BA634DD8C88}" sibTransId="{2FD3AFD9-675A-4C76-B762-FFCA754D43EE}"/>
    <dgm:cxn modelId="{DE3F51E5-E939-4D31-B1A8-E28D71E67BB0}" srcId="{535D6C6A-F3A0-4F7C-AF83-29BAEB3CF583}" destId="{B3991FAC-E723-4599-9B3A-07A9EA2A6E75}" srcOrd="2" destOrd="0" parTransId="{C0A03B54-AB26-487B-9D2E-435CAB046E41}" sibTransId="{87211C28-ECD7-4289-9DD5-E0BC88E61692}"/>
    <dgm:cxn modelId="{97D744E6-CA1F-4D9E-9C90-CD4804DD39FB}" srcId="{535D6C6A-F3A0-4F7C-AF83-29BAEB3CF583}" destId="{D29874DE-99CD-4D59-8C18-D1B7975B570B}" srcOrd="1" destOrd="0" parTransId="{FE50B0F4-3EC3-4248-AEE4-4149850DB89A}" sibTransId="{5553F463-C456-4471-A875-FF38480C7283}"/>
    <dgm:cxn modelId="{B9A85EF3-335A-4E86-885F-B96F1BD11F30}" type="presParOf" srcId="{EFC9B894-6B87-44B6-AA5B-64B413304EAA}" destId="{5A66023F-A233-4B01-9BED-23D588EAA0F4}" srcOrd="0" destOrd="0" presId="urn:microsoft.com/office/officeart/2018/2/layout/IconVerticalSolidList"/>
    <dgm:cxn modelId="{BBCB274A-F8F5-47EA-8035-5DB50CA71255}" type="presParOf" srcId="{5A66023F-A233-4B01-9BED-23D588EAA0F4}" destId="{651D2D2C-BB19-460D-A0AE-5FBBEF03B158}" srcOrd="0" destOrd="0" presId="urn:microsoft.com/office/officeart/2018/2/layout/IconVerticalSolidList"/>
    <dgm:cxn modelId="{1E88A46A-2DCC-449A-81C0-07D6041F7ABF}" type="presParOf" srcId="{5A66023F-A233-4B01-9BED-23D588EAA0F4}" destId="{59A99FA8-77BC-458F-AEB2-210702D441B1}" srcOrd="1" destOrd="0" presId="urn:microsoft.com/office/officeart/2018/2/layout/IconVerticalSolidList"/>
    <dgm:cxn modelId="{BB7D10ED-3B7D-4AF2-B476-508935A8BA7D}" type="presParOf" srcId="{5A66023F-A233-4B01-9BED-23D588EAA0F4}" destId="{3FC4CF07-B150-4A45-A5E4-282C530AFFAD}" srcOrd="2" destOrd="0" presId="urn:microsoft.com/office/officeart/2018/2/layout/IconVerticalSolidList"/>
    <dgm:cxn modelId="{D28E8AE5-853C-4164-A72F-6905738268DC}" type="presParOf" srcId="{5A66023F-A233-4B01-9BED-23D588EAA0F4}" destId="{EB2482D6-E00E-489E-9287-864FA143BCBC}" srcOrd="3" destOrd="0" presId="urn:microsoft.com/office/officeart/2018/2/layout/IconVerticalSolidList"/>
    <dgm:cxn modelId="{1745CA61-9F0F-42FD-AE87-2B0070642FEF}" type="presParOf" srcId="{EFC9B894-6B87-44B6-AA5B-64B413304EAA}" destId="{7DAF21B0-2399-4E38-9C28-1DA55149BC43}" srcOrd="1" destOrd="0" presId="urn:microsoft.com/office/officeart/2018/2/layout/IconVerticalSolidList"/>
    <dgm:cxn modelId="{540A0B54-ADFE-4DE0-8BF9-0A2F0D92FB68}" type="presParOf" srcId="{EFC9B894-6B87-44B6-AA5B-64B413304EAA}" destId="{CB75CA01-F0A5-483A-A629-BA6ED58D431E}" srcOrd="2" destOrd="0" presId="urn:microsoft.com/office/officeart/2018/2/layout/IconVerticalSolidList"/>
    <dgm:cxn modelId="{A49B6B5D-EC60-4F1B-99B5-AC9F86B11300}" type="presParOf" srcId="{CB75CA01-F0A5-483A-A629-BA6ED58D431E}" destId="{34C8BE5B-87B6-4226-B322-E329EAF3C289}" srcOrd="0" destOrd="0" presId="urn:microsoft.com/office/officeart/2018/2/layout/IconVerticalSolidList"/>
    <dgm:cxn modelId="{06A0F1D9-2595-4B4A-892D-9C7DAEB4799A}" type="presParOf" srcId="{CB75CA01-F0A5-483A-A629-BA6ED58D431E}" destId="{47CCAD30-D702-4858-8B9F-BC19E55B5569}" srcOrd="1" destOrd="0" presId="urn:microsoft.com/office/officeart/2018/2/layout/IconVerticalSolidList"/>
    <dgm:cxn modelId="{BF7C8C21-929F-49E1-9A8D-EE9F547B7197}" type="presParOf" srcId="{CB75CA01-F0A5-483A-A629-BA6ED58D431E}" destId="{E229F79A-2747-4750-BE2D-DF4AB19AB13F}" srcOrd="2" destOrd="0" presId="urn:microsoft.com/office/officeart/2018/2/layout/IconVerticalSolidList"/>
    <dgm:cxn modelId="{A1A37E1C-7A37-4E9D-88C1-5A737452E0D5}" type="presParOf" srcId="{CB75CA01-F0A5-483A-A629-BA6ED58D431E}" destId="{41A519D5-E43A-4AE1-928E-F9A7D9966A05}" srcOrd="3" destOrd="0" presId="urn:microsoft.com/office/officeart/2018/2/layout/IconVerticalSolidList"/>
    <dgm:cxn modelId="{2B537C23-AFB7-458B-994A-BA1D5D29BC40}" type="presParOf" srcId="{EFC9B894-6B87-44B6-AA5B-64B413304EAA}" destId="{CC42D69D-DD90-4940-AD0B-DAD85EB885D0}" srcOrd="3" destOrd="0" presId="urn:microsoft.com/office/officeart/2018/2/layout/IconVerticalSolidList"/>
    <dgm:cxn modelId="{DF3D675B-CCD8-4E25-A0D8-EE11E62F13F8}" type="presParOf" srcId="{EFC9B894-6B87-44B6-AA5B-64B413304EAA}" destId="{C9C5FD93-A5AD-4426-9795-8A5F28974C11}" srcOrd="4" destOrd="0" presId="urn:microsoft.com/office/officeart/2018/2/layout/IconVerticalSolidList"/>
    <dgm:cxn modelId="{E8E7867E-0541-400C-9907-A89366D36AB7}" type="presParOf" srcId="{C9C5FD93-A5AD-4426-9795-8A5F28974C11}" destId="{5DBF32AD-04AA-4B65-93D4-2B4A4D7F97C3}" srcOrd="0" destOrd="0" presId="urn:microsoft.com/office/officeart/2018/2/layout/IconVerticalSolidList"/>
    <dgm:cxn modelId="{87BA9766-3F01-436F-80F3-2A70B87BF74B}" type="presParOf" srcId="{C9C5FD93-A5AD-4426-9795-8A5F28974C11}" destId="{518BD9B3-5D0B-423D-8D45-022587543ED3}" srcOrd="1" destOrd="0" presId="urn:microsoft.com/office/officeart/2018/2/layout/IconVerticalSolidList"/>
    <dgm:cxn modelId="{FA2B67A4-9765-4577-B7A2-4210640D1300}" type="presParOf" srcId="{C9C5FD93-A5AD-4426-9795-8A5F28974C11}" destId="{FE777523-1C9D-4C8E-8025-342AAF9C6964}" srcOrd="2" destOrd="0" presId="urn:microsoft.com/office/officeart/2018/2/layout/IconVerticalSolidList"/>
    <dgm:cxn modelId="{55775D6B-C9BB-4FCF-ADEE-B66B5E3345FF}" type="presParOf" srcId="{C9C5FD93-A5AD-4426-9795-8A5F28974C11}" destId="{E2D61402-AF9F-4E99-8CEA-B19A22464472}" srcOrd="3" destOrd="0" presId="urn:microsoft.com/office/officeart/2018/2/layout/IconVerticalSolidList"/>
    <dgm:cxn modelId="{813DC3DD-5987-4888-B59A-2F86A6A6780A}" type="presParOf" srcId="{EFC9B894-6B87-44B6-AA5B-64B413304EAA}" destId="{C1FE3903-82B9-4780-9CD0-105D85D2E993}" srcOrd="5" destOrd="0" presId="urn:microsoft.com/office/officeart/2018/2/layout/IconVerticalSolidList"/>
    <dgm:cxn modelId="{00BDED93-AFF6-45B2-9907-3D2ECD6A5631}" type="presParOf" srcId="{EFC9B894-6B87-44B6-AA5B-64B413304EAA}" destId="{1EF94406-2458-4933-9DA1-E7EB0B2A8BE1}" srcOrd="6" destOrd="0" presId="urn:microsoft.com/office/officeart/2018/2/layout/IconVerticalSolidList"/>
    <dgm:cxn modelId="{DD2BF65D-54F6-44A1-8623-2696406679B8}" type="presParOf" srcId="{1EF94406-2458-4933-9DA1-E7EB0B2A8BE1}" destId="{D2B63FAF-4CAE-40B7-8C0A-5834F0719548}" srcOrd="0" destOrd="0" presId="urn:microsoft.com/office/officeart/2018/2/layout/IconVerticalSolidList"/>
    <dgm:cxn modelId="{5238F20E-AE9B-4BB0-AC3D-30FDA9586B6E}" type="presParOf" srcId="{1EF94406-2458-4933-9DA1-E7EB0B2A8BE1}" destId="{821B11BC-E363-4C84-982E-88A728A61D6F}" srcOrd="1" destOrd="0" presId="urn:microsoft.com/office/officeart/2018/2/layout/IconVerticalSolidList"/>
    <dgm:cxn modelId="{884BB4F9-2293-4161-B1FE-0E1EE309C2EE}" type="presParOf" srcId="{1EF94406-2458-4933-9DA1-E7EB0B2A8BE1}" destId="{6E55CAE9-5F05-4D58-822C-4674731C6891}" srcOrd="2" destOrd="0" presId="urn:microsoft.com/office/officeart/2018/2/layout/IconVerticalSolidList"/>
    <dgm:cxn modelId="{88DDE120-7B41-4617-BF86-089EC43CC6EE}" type="presParOf" srcId="{1EF94406-2458-4933-9DA1-E7EB0B2A8BE1}" destId="{42C3E8D3-C292-4230-823B-53D55F200C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D6C6A-F3A0-4F7C-AF83-29BAEB3CF583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92AA930C-F636-4A82-94F9-1B1AEA08729F}">
      <dgm:prSet/>
      <dgm:spPr/>
      <dgm:t>
        <a:bodyPr/>
        <a:lstStyle/>
        <a:p>
          <a:r>
            <a:rPr lang="en-US" i="0" dirty="0">
              <a:effectLst/>
            </a:rPr>
            <a:t>AI-Driven Summarization for Medium platform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498034-EA0C-4CA8-904B-0BA634DD8C88}" type="parTrans" cxnId="{BF457ECB-0185-4AF9-B9C6-BB252F767C1D}">
      <dgm:prSet/>
      <dgm:spPr/>
      <dgm:t>
        <a:bodyPr/>
        <a:lstStyle/>
        <a:p>
          <a:endParaRPr lang="en-US"/>
        </a:p>
      </dgm:t>
    </dgm:pt>
    <dgm:pt modelId="{2FD3AFD9-675A-4C76-B762-FFCA754D43EE}" type="sibTrans" cxnId="{BF457ECB-0185-4AF9-B9C6-BB252F767C1D}">
      <dgm:prSet/>
      <dgm:spPr/>
      <dgm:t>
        <a:bodyPr/>
        <a:lstStyle/>
        <a:p>
          <a:endParaRPr lang="en-US"/>
        </a:p>
      </dgm:t>
    </dgm:pt>
    <dgm:pt modelId="{D29874DE-99CD-4D59-8C18-D1B7975B570B}">
      <dgm:prSet/>
      <dgm:spPr/>
      <dgm:t>
        <a:bodyPr/>
        <a:lstStyle/>
        <a:p>
          <a:r>
            <a:rPr lang="en-US" i="0" dirty="0">
              <a:effectLst/>
            </a:rPr>
            <a:t>UI Personalization and Dynamic Adaptation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50B0F4-3EC3-4248-AEE4-4149850DB89A}" type="parTrans" cxnId="{97D744E6-CA1F-4D9E-9C90-CD4804DD39FB}">
      <dgm:prSet/>
      <dgm:spPr/>
      <dgm:t>
        <a:bodyPr/>
        <a:lstStyle/>
        <a:p>
          <a:endParaRPr lang="en-US"/>
        </a:p>
      </dgm:t>
    </dgm:pt>
    <dgm:pt modelId="{5553F463-C456-4471-A875-FF38480C7283}" type="sibTrans" cxnId="{97D744E6-CA1F-4D9E-9C90-CD4804DD39FB}">
      <dgm:prSet/>
      <dgm:spPr/>
      <dgm:t>
        <a:bodyPr/>
        <a:lstStyle/>
        <a:p>
          <a:endParaRPr lang="en-US"/>
        </a:p>
      </dgm:t>
    </dgm:pt>
    <dgm:pt modelId="{B3991FAC-E723-4599-9B3A-07A9EA2A6E75}">
      <dgm:prSet/>
      <dgm:spPr/>
      <dgm:t>
        <a:bodyPr/>
        <a:lstStyle/>
        <a:p>
          <a:r>
            <a:rPr lang="en-US" i="0">
              <a:effectLst/>
            </a:rPr>
            <a:t>Accessibility Integration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A03B54-AB26-487B-9D2E-435CAB046E41}" type="parTrans" cxnId="{DE3F51E5-E939-4D31-B1A8-E28D71E67BB0}">
      <dgm:prSet/>
      <dgm:spPr/>
      <dgm:t>
        <a:bodyPr/>
        <a:lstStyle/>
        <a:p>
          <a:endParaRPr lang="en-US"/>
        </a:p>
      </dgm:t>
    </dgm:pt>
    <dgm:pt modelId="{87211C28-ECD7-4289-9DD5-E0BC88E61692}" type="sibTrans" cxnId="{DE3F51E5-E939-4D31-B1A8-E28D71E67BB0}">
      <dgm:prSet/>
      <dgm:spPr/>
      <dgm:t>
        <a:bodyPr/>
        <a:lstStyle/>
        <a:p>
          <a:endParaRPr lang="en-US"/>
        </a:p>
      </dgm:t>
    </dgm:pt>
    <dgm:pt modelId="{442A9906-89F9-40E9-9867-1A0824645E1F}">
      <dgm:prSet/>
      <dgm:spPr/>
      <dgm:t>
        <a:bodyPr/>
        <a:lstStyle/>
        <a:p>
          <a:r>
            <a:rPr lang="en-US" i="0">
              <a:effectLst/>
            </a:rPr>
            <a:t>User-Centric Design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1353A2-FD05-4060-AFA4-3D389814FC66}" type="parTrans" cxnId="{23FFBFC7-6AAF-40CF-992D-50781184F2D8}">
      <dgm:prSet/>
      <dgm:spPr/>
      <dgm:t>
        <a:bodyPr/>
        <a:lstStyle/>
        <a:p>
          <a:endParaRPr lang="en-US"/>
        </a:p>
      </dgm:t>
    </dgm:pt>
    <dgm:pt modelId="{3159DDD7-2A9A-4199-B797-77414B64B5B4}" type="sibTrans" cxnId="{23FFBFC7-6AAF-40CF-992D-50781184F2D8}">
      <dgm:prSet/>
      <dgm:spPr/>
      <dgm:t>
        <a:bodyPr/>
        <a:lstStyle/>
        <a:p>
          <a:endParaRPr lang="en-US"/>
        </a:p>
      </dgm:t>
    </dgm:pt>
    <dgm:pt modelId="{354F8234-FA87-42DB-98CE-453A00B428C1}" type="pres">
      <dgm:prSet presAssocID="{535D6C6A-F3A0-4F7C-AF83-29BAEB3CF583}" presName="linear" presStyleCnt="0">
        <dgm:presLayoutVars>
          <dgm:animLvl val="lvl"/>
          <dgm:resizeHandles val="exact"/>
        </dgm:presLayoutVars>
      </dgm:prSet>
      <dgm:spPr/>
    </dgm:pt>
    <dgm:pt modelId="{8A93504C-0373-4548-A68F-5137283D7210}" type="pres">
      <dgm:prSet presAssocID="{92AA930C-F636-4A82-94F9-1B1AEA08729F}" presName="parentText" presStyleLbl="node1" presStyleIdx="0" presStyleCnt="4" custLinFactNeighborX="-533" custLinFactNeighborY="-3869">
        <dgm:presLayoutVars>
          <dgm:chMax val="0"/>
          <dgm:bulletEnabled val="1"/>
        </dgm:presLayoutVars>
      </dgm:prSet>
      <dgm:spPr/>
    </dgm:pt>
    <dgm:pt modelId="{9AE62D9F-3A9F-4D51-BD34-9973F235A6EB}" type="pres">
      <dgm:prSet presAssocID="{2FD3AFD9-675A-4C76-B762-FFCA754D43EE}" presName="spacer" presStyleCnt="0"/>
      <dgm:spPr/>
    </dgm:pt>
    <dgm:pt modelId="{DA93F57E-8136-4C35-A64B-E35F6CB9CABD}" type="pres">
      <dgm:prSet presAssocID="{D29874DE-99CD-4D59-8C18-D1B7975B570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7F0E38-4572-4350-B183-A6A5B451A12D}" type="pres">
      <dgm:prSet presAssocID="{5553F463-C456-4471-A875-FF38480C7283}" presName="spacer" presStyleCnt="0"/>
      <dgm:spPr/>
    </dgm:pt>
    <dgm:pt modelId="{24675265-7E90-457A-B68B-79F457B821BA}" type="pres">
      <dgm:prSet presAssocID="{B3991FAC-E723-4599-9B3A-07A9EA2A6E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89DCE4-1922-468D-9CF7-16D4A67A2891}" type="pres">
      <dgm:prSet presAssocID="{87211C28-ECD7-4289-9DD5-E0BC88E61692}" presName="spacer" presStyleCnt="0"/>
      <dgm:spPr/>
    </dgm:pt>
    <dgm:pt modelId="{29813694-5CED-4822-8D30-3C7CA5B75BFF}" type="pres">
      <dgm:prSet presAssocID="{442A9906-89F9-40E9-9867-1A0824645E1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CBF101-99F7-4FD6-8E68-3BFA3ED7A814}" type="presOf" srcId="{442A9906-89F9-40E9-9867-1A0824645E1F}" destId="{29813694-5CED-4822-8D30-3C7CA5B75BFF}" srcOrd="0" destOrd="0" presId="urn:microsoft.com/office/officeart/2005/8/layout/vList2"/>
    <dgm:cxn modelId="{7BDF8825-EEC9-4A87-A1C9-8D5B8D82E26A}" type="presOf" srcId="{535D6C6A-F3A0-4F7C-AF83-29BAEB3CF583}" destId="{354F8234-FA87-42DB-98CE-453A00B428C1}" srcOrd="0" destOrd="0" presId="urn:microsoft.com/office/officeart/2005/8/layout/vList2"/>
    <dgm:cxn modelId="{A4C1BE2E-7B6C-425A-9718-F0429D32E98C}" type="presOf" srcId="{92AA930C-F636-4A82-94F9-1B1AEA08729F}" destId="{8A93504C-0373-4548-A68F-5137283D7210}" srcOrd="0" destOrd="0" presId="urn:microsoft.com/office/officeart/2005/8/layout/vList2"/>
    <dgm:cxn modelId="{31860681-B468-4D75-8D04-715D0D311706}" type="presOf" srcId="{D29874DE-99CD-4D59-8C18-D1B7975B570B}" destId="{DA93F57E-8136-4C35-A64B-E35F6CB9CABD}" srcOrd="0" destOrd="0" presId="urn:microsoft.com/office/officeart/2005/8/layout/vList2"/>
    <dgm:cxn modelId="{23FFBFC7-6AAF-40CF-992D-50781184F2D8}" srcId="{535D6C6A-F3A0-4F7C-AF83-29BAEB3CF583}" destId="{442A9906-89F9-40E9-9867-1A0824645E1F}" srcOrd="3" destOrd="0" parTransId="{C61353A2-FD05-4060-AFA4-3D389814FC66}" sibTransId="{3159DDD7-2A9A-4199-B797-77414B64B5B4}"/>
    <dgm:cxn modelId="{BF457ECB-0185-4AF9-B9C6-BB252F767C1D}" srcId="{535D6C6A-F3A0-4F7C-AF83-29BAEB3CF583}" destId="{92AA930C-F636-4A82-94F9-1B1AEA08729F}" srcOrd="0" destOrd="0" parTransId="{32498034-EA0C-4CA8-904B-0BA634DD8C88}" sibTransId="{2FD3AFD9-675A-4C76-B762-FFCA754D43EE}"/>
    <dgm:cxn modelId="{88A106DB-409F-4A91-B9A5-48B3ADE04012}" type="presOf" srcId="{B3991FAC-E723-4599-9B3A-07A9EA2A6E75}" destId="{24675265-7E90-457A-B68B-79F457B821BA}" srcOrd="0" destOrd="0" presId="urn:microsoft.com/office/officeart/2005/8/layout/vList2"/>
    <dgm:cxn modelId="{DE3F51E5-E939-4D31-B1A8-E28D71E67BB0}" srcId="{535D6C6A-F3A0-4F7C-AF83-29BAEB3CF583}" destId="{B3991FAC-E723-4599-9B3A-07A9EA2A6E75}" srcOrd="2" destOrd="0" parTransId="{C0A03B54-AB26-487B-9D2E-435CAB046E41}" sibTransId="{87211C28-ECD7-4289-9DD5-E0BC88E61692}"/>
    <dgm:cxn modelId="{97D744E6-CA1F-4D9E-9C90-CD4804DD39FB}" srcId="{535D6C6A-F3A0-4F7C-AF83-29BAEB3CF583}" destId="{D29874DE-99CD-4D59-8C18-D1B7975B570B}" srcOrd="1" destOrd="0" parTransId="{FE50B0F4-3EC3-4248-AEE4-4149850DB89A}" sibTransId="{5553F463-C456-4471-A875-FF38480C7283}"/>
    <dgm:cxn modelId="{43C27506-9956-4B93-963F-A2A0801E7271}" type="presParOf" srcId="{354F8234-FA87-42DB-98CE-453A00B428C1}" destId="{8A93504C-0373-4548-A68F-5137283D7210}" srcOrd="0" destOrd="0" presId="urn:microsoft.com/office/officeart/2005/8/layout/vList2"/>
    <dgm:cxn modelId="{97A25393-BD48-4FCE-9E63-1D411A645E95}" type="presParOf" srcId="{354F8234-FA87-42DB-98CE-453A00B428C1}" destId="{9AE62D9F-3A9F-4D51-BD34-9973F235A6EB}" srcOrd="1" destOrd="0" presId="urn:microsoft.com/office/officeart/2005/8/layout/vList2"/>
    <dgm:cxn modelId="{CF9EFC76-359B-4339-8893-15B1786FD902}" type="presParOf" srcId="{354F8234-FA87-42DB-98CE-453A00B428C1}" destId="{DA93F57E-8136-4C35-A64B-E35F6CB9CABD}" srcOrd="2" destOrd="0" presId="urn:microsoft.com/office/officeart/2005/8/layout/vList2"/>
    <dgm:cxn modelId="{57F17EA5-972E-4547-885C-931D525E44D6}" type="presParOf" srcId="{354F8234-FA87-42DB-98CE-453A00B428C1}" destId="{5A7F0E38-4572-4350-B183-A6A5B451A12D}" srcOrd="3" destOrd="0" presId="urn:microsoft.com/office/officeart/2005/8/layout/vList2"/>
    <dgm:cxn modelId="{1F7F102C-CE80-4A84-8979-765212E91D78}" type="presParOf" srcId="{354F8234-FA87-42DB-98CE-453A00B428C1}" destId="{24675265-7E90-457A-B68B-79F457B821BA}" srcOrd="4" destOrd="0" presId="urn:microsoft.com/office/officeart/2005/8/layout/vList2"/>
    <dgm:cxn modelId="{D8A52599-E318-43F2-9C7E-AEC4BDFAD072}" type="presParOf" srcId="{354F8234-FA87-42DB-98CE-453A00B428C1}" destId="{FA89DCE4-1922-468D-9CF7-16D4A67A2891}" srcOrd="5" destOrd="0" presId="urn:microsoft.com/office/officeart/2005/8/layout/vList2"/>
    <dgm:cxn modelId="{496499FD-ABD5-491D-A833-1CB351432139}" type="presParOf" srcId="{354F8234-FA87-42DB-98CE-453A00B428C1}" destId="{29813694-5CED-4822-8D30-3C7CA5B75BF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5D6C6A-F3A0-4F7C-AF83-29BAEB3CF583}" type="doc">
      <dgm:prSet loTypeId="urn:microsoft.com/office/officeart/2005/8/layout/defaul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92AA930C-F636-4A82-94F9-1B1AEA08729F}">
      <dgm:prSet custT="1"/>
      <dgm:spPr/>
      <dgm:t>
        <a:bodyPr/>
        <a:lstStyle/>
        <a:p>
          <a:r>
            <a:rPr lang="en-US" sz="3000" b="1" i="0" dirty="0">
              <a:latin typeface="Calibri" panose="020F0502020204030204" pitchFamily="34" charset="0"/>
              <a:cs typeface="Calibri" panose="020F0502020204030204" pitchFamily="34" charset="0"/>
            </a:rPr>
            <a:t>AI Model - </a:t>
          </a:r>
          <a:r>
            <a:rPr lang="en-US" sz="2800" b="0" i="0" dirty="0">
              <a:latin typeface="Calibri" panose="020F0502020204030204" pitchFamily="34" charset="0"/>
              <a:cs typeface="Calibri" panose="020F0502020204030204" pitchFamily="34" charset="0"/>
            </a:rPr>
            <a:t>OpenAI API (Large Language Model)</a:t>
          </a:r>
          <a:endParaRPr lang="en-US" sz="3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498034-EA0C-4CA8-904B-0BA634DD8C88}" type="parTrans" cxnId="{BF457ECB-0185-4AF9-B9C6-BB252F767C1D}">
      <dgm:prSet/>
      <dgm:spPr/>
      <dgm:t>
        <a:bodyPr/>
        <a:lstStyle/>
        <a:p>
          <a:endParaRPr lang="en-US"/>
        </a:p>
      </dgm:t>
    </dgm:pt>
    <dgm:pt modelId="{2FD3AFD9-675A-4C76-B762-FFCA754D43EE}" type="sibTrans" cxnId="{BF457ECB-0185-4AF9-B9C6-BB252F767C1D}">
      <dgm:prSet/>
      <dgm:spPr/>
      <dgm:t>
        <a:bodyPr/>
        <a:lstStyle/>
        <a:p>
          <a:endParaRPr lang="en-US"/>
        </a:p>
      </dgm:t>
    </dgm:pt>
    <dgm:pt modelId="{D29874DE-99CD-4D59-8C18-D1B7975B570B}">
      <dgm:prSet custT="1"/>
      <dgm:spPr/>
      <dgm:t>
        <a:bodyPr/>
        <a:lstStyle/>
        <a:p>
          <a:r>
            <a:rPr lang="en-US" sz="3000" b="1" i="0" dirty="0">
              <a:latin typeface="Calibri" panose="020F0502020204030204" pitchFamily="34" charset="0"/>
              <a:cs typeface="Calibri" panose="020F0502020204030204" pitchFamily="34" charset="0"/>
            </a:rPr>
            <a:t>Backend Development - </a:t>
          </a:r>
          <a:r>
            <a:rPr lang="en-US" sz="3000" b="0" i="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  <a:r>
            <a:rPr lang="en-US" sz="2800" b="0" i="0" dirty="0">
              <a:latin typeface="Calibri" panose="020F0502020204030204" pitchFamily="34" charset="0"/>
              <a:cs typeface="Calibri" panose="020F0502020204030204" pitchFamily="34" charset="0"/>
            </a:rPr>
            <a:t>Python</a:t>
          </a:r>
          <a:endParaRPr lang="en-US" sz="3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50B0F4-3EC3-4248-AEE4-4149850DB89A}" type="parTrans" cxnId="{97D744E6-CA1F-4D9E-9C90-CD4804DD39FB}">
      <dgm:prSet/>
      <dgm:spPr/>
      <dgm:t>
        <a:bodyPr/>
        <a:lstStyle/>
        <a:p>
          <a:endParaRPr lang="en-US"/>
        </a:p>
      </dgm:t>
    </dgm:pt>
    <dgm:pt modelId="{5553F463-C456-4471-A875-FF38480C7283}" type="sibTrans" cxnId="{97D744E6-CA1F-4D9E-9C90-CD4804DD39FB}">
      <dgm:prSet/>
      <dgm:spPr/>
      <dgm:t>
        <a:bodyPr/>
        <a:lstStyle/>
        <a:p>
          <a:endParaRPr lang="en-US"/>
        </a:p>
      </dgm:t>
    </dgm:pt>
    <dgm:pt modelId="{B3991FAC-E723-4599-9B3A-07A9EA2A6E75}">
      <dgm:prSet custT="1"/>
      <dgm:spPr/>
      <dgm:t>
        <a:bodyPr/>
        <a:lstStyle/>
        <a:p>
          <a:r>
            <a:rPr lang="en-US" sz="2800" b="1" i="0" dirty="0">
              <a:latin typeface="Calibri" panose="020F0502020204030204" pitchFamily="34" charset="0"/>
              <a:cs typeface="Calibri" panose="020F0502020204030204" pitchFamily="34" charset="0"/>
            </a:rPr>
            <a:t>API Integration:</a:t>
          </a:r>
          <a:r>
            <a:rPr lang="en-US" sz="2800" b="0" i="0" dirty="0">
              <a:latin typeface="Calibri" panose="020F0502020204030204" pitchFamily="34" charset="0"/>
              <a:cs typeface="Calibri" panose="020F0502020204030204" pitchFamily="34" charset="0"/>
            </a:rPr>
            <a:t> Fast API (Python web framework)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A03B54-AB26-487B-9D2E-435CAB046E41}" type="parTrans" cxnId="{DE3F51E5-E939-4D31-B1A8-E28D71E67BB0}">
      <dgm:prSet/>
      <dgm:spPr/>
      <dgm:t>
        <a:bodyPr/>
        <a:lstStyle/>
        <a:p>
          <a:endParaRPr lang="en-US"/>
        </a:p>
      </dgm:t>
    </dgm:pt>
    <dgm:pt modelId="{87211C28-ECD7-4289-9DD5-E0BC88E61692}" type="sibTrans" cxnId="{DE3F51E5-E939-4D31-B1A8-E28D71E67BB0}">
      <dgm:prSet/>
      <dgm:spPr/>
      <dgm:t>
        <a:bodyPr/>
        <a:lstStyle/>
        <a:p>
          <a:endParaRPr lang="en-US"/>
        </a:p>
      </dgm:t>
    </dgm:pt>
    <dgm:pt modelId="{442A9906-89F9-40E9-9867-1A0824645E1F}">
      <dgm:prSet custT="1"/>
      <dgm:spPr/>
      <dgm:t>
        <a:bodyPr/>
        <a:lstStyle/>
        <a:p>
          <a:r>
            <a:rPr lang="en-US" sz="2800" b="1" i="0" dirty="0"/>
            <a:t>User Feedback Mechanism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1353A2-FD05-4060-AFA4-3D389814FC66}" type="parTrans" cxnId="{23FFBFC7-6AAF-40CF-992D-50781184F2D8}">
      <dgm:prSet/>
      <dgm:spPr/>
      <dgm:t>
        <a:bodyPr/>
        <a:lstStyle/>
        <a:p>
          <a:endParaRPr lang="en-US"/>
        </a:p>
      </dgm:t>
    </dgm:pt>
    <dgm:pt modelId="{3159DDD7-2A9A-4199-B797-77414B64B5B4}" type="sibTrans" cxnId="{23FFBFC7-6AAF-40CF-992D-50781184F2D8}">
      <dgm:prSet/>
      <dgm:spPr/>
      <dgm:t>
        <a:bodyPr/>
        <a:lstStyle/>
        <a:p>
          <a:endParaRPr lang="en-US"/>
        </a:p>
      </dgm:t>
    </dgm:pt>
    <dgm:pt modelId="{4CDF1A54-16E3-42B2-8299-783770B37383}" type="pres">
      <dgm:prSet presAssocID="{535D6C6A-F3A0-4F7C-AF83-29BAEB3CF583}" presName="diagram" presStyleCnt="0">
        <dgm:presLayoutVars>
          <dgm:dir/>
          <dgm:resizeHandles val="exact"/>
        </dgm:presLayoutVars>
      </dgm:prSet>
      <dgm:spPr/>
    </dgm:pt>
    <dgm:pt modelId="{A2A835F3-9DAF-42AB-8745-EC35861AA023}" type="pres">
      <dgm:prSet presAssocID="{92AA930C-F636-4A82-94F9-1B1AEA08729F}" presName="node" presStyleLbl="node1" presStyleIdx="0" presStyleCnt="4">
        <dgm:presLayoutVars>
          <dgm:bulletEnabled val="1"/>
        </dgm:presLayoutVars>
      </dgm:prSet>
      <dgm:spPr/>
    </dgm:pt>
    <dgm:pt modelId="{E67578B6-81C2-4AF6-8C74-793EAB0DFDE8}" type="pres">
      <dgm:prSet presAssocID="{2FD3AFD9-675A-4C76-B762-FFCA754D43EE}" presName="sibTrans" presStyleCnt="0"/>
      <dgm:spPr/>
    </dgm:pt>
    <dgm:pt modelId="{940E621E-B695-44D0-8A17-1BC679CF54BB}" type="pres">
      <dgm:prSet presAssocID="{D29874DE-99CD-4D59-8C18-D1B7975B570B}" presName="node" presStyleLbl="node1" presStyleIdx="1" presStyleCnt="4">
        <dgm:presLayoutVars>
          <dgm:bulletEnabled val="1"/>
        </dgm:presLayoutVars>
      </dgm:prSet>
      <dgm:spPr/>
    </dgm:pt>
    <dgm:pt modelId="{2EFD29AA-A2C9-4346-96A8-F6A7D72FD4C6}" type="pres">
      <dgm:prSet presAssocID="{5553F463-C456-4471-A875-FF38480C7283}" presName="sibTrans" presStyleCnt="0"/>
      <dgm:spPr/>
    </dgm:pt>
    <dgm:pt modelId="{00192057-358F-4834-BF15-FEB5118D5B6E}" type="pres">
      <dgm:prSet presAssocID="{B3991FAC-E723-4599-9B3A-07A9EA2A6E75}" presName="node" presStyleLbl="node1" presStyleIdx="2" presStyleCnt="4">
        <dgm:presLayoutVars>
          <dgm:bulletEnabled val="1"/>
        </dgm:presLayoutVars>
      </dgm:prSet>
      <dgm:spPr/>
    </dgm:pt>
    <dgm:pt modelId="{8D175304-FB02-4D4A-A5E9-F1FD43F8B5E6}" type="pres">
      <dgm:prSet presAssocID="{87211C28-ECD7-4289-9DD5-E0BC88E61692}" presName="sibTrans" presStyleCnt="0"/>
      <dgm:spPr/>
    </dgm:pt>
    <dgm:pt modelId="{147967F3-DAEA-437B-9486-C7A6B6DC7D91}" type="pres">
      <dgm:prSet presAssocID="{442A9906-89F9-40E9-9867-1A0824645E1F}" presName="node" presStyleLbl="node1" presStyleIdx="3" presStyleCnt="4">
        <dgm:presLayoutVars>
          <dgm:bulletEnabled val="1"/>
        </dgm:presLayoutVars>
      </dgm:prSet>
      <dgm:spPr/>
    </dgm:pt>
  </dgm:ptLst>
  <dgm:cxnLst>
    <dgm:cxn modelId="{425A013A-CA4E-4513-8023-476ADA51021E}" type="presOf" srcId="{535D6C6A-F3A0-4F7C-AF83-29BAEB3CF583}" destId="{4CDF1A54-16E3-42B2-8299-783770B37383}" srcOrd="0" destOrd="0" presId="urn:microsoft.com/office/officeart/2005/8/layout/default"/>
    <dgm:cxn modelId="{8CB6F070-0BEE-4C06-ADCA-7D67D8859CEB}" type="presOf" srcId="{92AA930C-F636-4A82-94F9-1B1AEA08729F}" destId="{A2A835F3-9DAF-42AB-8745-EC35861AA023}" srcOrd="0" destOrd="0" presId="urn:microsoft.com/office/officeart/2005/8/layout/default"/>
    <dgm:cxn modelId="{2C9D4F95-5F66-464C-AA9E-828A265A145E}" type="presOf" srcId="{442A9906-89F9-40E9-9867-1A0824645E1F}" destId="{147967F3-DAEA-437B-9486-C7A6B6DC7D91}" srcOrd="0" destOrd="0" presId="urn:microsoft.com/office/officeart/2005/8/layout/default"/>
    <dgm:cxn modelId="{9D8F2BB6-DADF-4055-BCAD-EEC86BAA116A}" type="presOf" srcId="{B3991FAC-E723-4599-9B3A-07A9EA2A6E75}" destId="{00192057-358F-4834-BF15-FEB5118D5B6E}" srcOrd="0" destOrd="0" presId="urn:microsoft.com/office/officeart/2005/8/layout/default"/>
    <dgm:cxn modelId="{23FFBFC7-6AAF-40CF-992D-50781184F2D8}" srcId="{535D6C6A-F3A0-4F7C-AF83-29BAEB3CF583}" destId="{442A9906-89F9-40E9-9867-1A0824645E1F}" srcOrd="3" destOrd="0" parTransId="{C61353A2-FD05-4060-AFA4-3D389814FC66}" sibTransId="{3159DDD7-2A9A-4199-B797-77414B64B5B4}"/>
    <dgm:cxn modelId="{BF457ECB-0185-4AF9-B9C6-BB252F767C1D}" srcId="{535D6C6A-F3A0-4F7C-AF83-29BAEB3CF583}" destId="{92AA930C-F636-4A82-94F9-1B1AEA08729F}" srcOrd="0" destOrd="0" parTransId="{32498034-EA0C-4CA8-904B-0BA634DD8C88}" sibTransId="{2FD3AFD9-675A-4C76-B762-FFCA754D43EE}"/>
    <dgm:cxn modelId="{DE3F51E5-E939-4D31-B1A8-E28D71E67BB0}" srcId="{535D6C6A-F3A0-4F7C-AF83-29BAEB3CF583}" destId="{B3991FAC-E723-4599-9B3A-07A9EA2A6E75}" srcOrd="2" destOrd="0" parTransId="{C0A03B54-AB26-487B-9D2E-435CAB046E41}" sibTransId="{87211C28-ECD7-4289-9DD5-E0BC88E61692}"/>
    <dgm:cxn modelId="{97D744E6-CA1F-4D9E-9C90-CD4804DD39FB}" srcId="{535D6C6A-F3A0-4F7C-AF83-29BAEB3CF583}" destId="{D29874DE-99CD-4D59-8C18-D1B7975B570B}" srcOrd="1" destOrd="0" parTransId="{FE50B0F4-3EC3-4248-AEE4-4149850DB89A}" sibTransId="{5553F463-C456-4471-A875-FF38480C7283}"/>
    <dgm:cxn modelId="{2EBD02F8-22DE-44FA-8D05-51FB175F5A35}" type="presOf" srcId="{D29874DE-99CD-4D59-8C18-D1B7975B570B}" destId="{940E621E-B695-44D0-8A17-1BC679CF54BB}" srcOrd="0" destOrd="0" presId="urn:microsoft.com/office/officeart/2005/8/layout/default"/>
    <dgm:cxn modelId="{E26D7F89-429B-48C0-9D14-0EEBD5740000}" type="presParOf" srcId="{4CDF1A54-16E3-42B2-8299-783770B37383}" destId="{A2A835F3-9DAF-42AB-8745-EC35861AA023}" srcOrd="0" destOrd="0" presId="urn:microsoft.com/office/officeart/2005/8/layout/default"/>
    <dgm:cxn modelId="{287B72D4-C60E-436F-92C2-308070B3D2EC}" type="presParOf" srcId="{4CDF1A54-16E3-42B2-8299-783770B37383}" destId="{E67578B6-81C2-4AF6-8C74-793EAB0DFDE8}" srcOrd="1" destOrd="0" presId="urn:microsoft.com/office/officeart/2005/8/layout/default"/>
    <dgm:cxn modelId="{8CC747E2-0CA5-4035-94F4-9738B74CA4C5}" type="presParOf" srcId="{4CDF1A54-16E3-42B2-8299-783770B37383}" destId="{940E621E-B695-44D0-8A17-1BC679CF54BB}" srcOrd="2" destOrd="0" presId="urn:microsoft.com/office/officeart/2005/8/layout/default"/>
    <dgm:cxn modelId="{FB9CD714-E947-4A36-B958-37133EE12071}" type="presParOf" srcId="{4CDF1A54-16E3-42B2-8299-783770B37383}" destId="{2EFD29AA-A2C9-4346-96A8-F6A7D72FD4C6}" srcOrd="3" destOrd="0" presId="urn:microsoft.com/office/officeart/2005/8/layout/default"/>
    <dgm:cxn modelId="{8C6AAA5E-C14A-4843-9A85-3CBA324E4DF9}" type="presParOf" srcId="{4CDF1A54-16E3-42B2-8299-783770B37383}" destId="{00192057-358F-4834-BF15-FEB5118D5B6E}" srcOrd="4" destOrd="0" presId="urn:microsoft.com/office/officeart/2005/8/layout/default"/>
    <dgm:cxn modelId="{8F71E129-4E0B-4C5F-9D92-ECE911BFB80E}" type="presParOf" srcId="{4CDF1A54-16E3-42B2-8299-783770B37383}" destId="{8D175304-FB02-4D4A-A5E9-F1FD43F8B5E6}" srcOrd="5" destOrd="0" presId="urn:microsoft.com/office/officeart/2005/8/layout/default"/>
    <dgm:cxn modelId="{2C7D6C84-C8EA-428D-9348-3319B6967DE4}" type="presParOf" srcId="{4CDF1A54-16E3-42B2-8299-783770B37383}" destId="{147967F3-DAEA-437B-9486-C7A6B6DC7D9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5D6C6A-F3A0-4F7C-AF83-29BAEB3CF58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2AA930C-F636-4A82-94F9-1B1AEA0872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Calibri" panose="020F0502020204030204" pitchFamily="34" charset="0"/>
              <a:cs typeface="Calibri" panose="020F0502020204030204" pitchFamily="34" charset="0"/>
            </a:rPr>
            <a:t>Tracks User Behavior:​</a:t>
          </a:r>
        </a:p>
        <a:p>
          <a:pPr>
            <a:lnSpc>
              <a:spcPct val="100000"/>
            </a:lnSpc>
          </a:pPr>
          <a:r>
            <a:rPr lang="en-US" sz="2400" b="0" i="0" dirty="0">
              <a:latin typeface="Calibri" panose="020F0502020204030204" pitchFamily="34" charset="0"/>
              <a:cs typeface="Calibri" panose="020F0502020204030204" pitchFamily="34" charset="0"/>
            </a:rPr>
            <a:t>     * Zoom level.​</a:t>
          </a:r>
        </a:p>
        <a:p>
          <a:pPr>
            <a:lnSpc>
              <a:spcPct val="100000"/>
            </a:lnSpc>
          </a:pPr>
          <a:r>
            <a:rPr lang="en-US" sz="2400" b="0" i="0" dirty="0">
              <a:latin typeface="Calibri" panose="020F0502020204030204" pitchFamily="34" charset="0"/>
              <a:cs typeface="Calibri" panose="020F0502020204030204" pitchFamily="34" charset="0"/>
            </a:rPr>
            <a:t>     * Scrolling Behavior.</a:t>
          </a:r>
          <a:br>
            <a:rPr lang="en-US" sz="2400" b="0" i="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400" b="0" i="0" dirty="0">
              <a:latin typeface="Calibri" panose="020F0502020204030204" pitchFamily="34" charset="0"/>
              <a:cs typeface="Calibri" panose="020F0502020204030204" pitchFamily="34" charset="0"/>
            </a:rPr>
            <a:t>     * Font Size.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498034-EA0C-4CA8-904B-0BA634DD8C88}" type="parTrans" cxnId="{BF457ECB-0185-4AF9-B9C6-BB252F767C1D}">
      <dgm:prSet/>
      <dgm:spPr/>
      <dgm:t>
        <a:bodyPr/>
        <a:lstStyle/>
        <a:p>
          <a:endParaRPr lang="en-US"/>
        </a:p>
      </dgm:t>
    </dgm:pt>
    <dgm:pt modelId="{2FD3AFD9-675A-4C76-B762-FFCA754D43EE}" type="sibTrans" cxnId="{BF457ECB-0185-4AF9-B9C6-BB252F767C1D}">
      <dgm:prSet/>
      <dgm:spPr/>
      <dgm:t>
        <a:bodyPr/>
        <a:lstStyle/>
        <a:p>
          <a:endParaRPr lang="en-US"/>
        </a:p>
      </dgm:t>
    </dgm:pt>
    <dgm:pt modelId="{D29874DE-99CD-4D59-8C18-D1B7975B57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i="0" dirty="0">
              <a:latin typeface="Calibri" panose="020F0502020204030204" pitchFamily="34" charset="0"/>
              <a:cs typeface="Calibri" panose="020F0502020204030204" pitchFamily="34" charset="0"/>
            </a:rPr>
            <a:t>Dynamic Adjustments:​</a:t>
          </a:r>
        </a:p>
        <a:p>
          <a:pPr>
            <a:lnSpc>
              <a:spcPct val="100000"/>
            </a:lnSpc>
          </a:pPr>
          <a:r>
            <a:rPr lang="en-US" sz="2400" b="0" i="0" dirty="0">
              <a:latin typeface="Calibri" panose="020F0502020204030204" pitchFamily="34" charset="0"/>
              <a:cs typeface="Calibri" panose="020F0502020204030204" pitchFamily="34" charset="0"/>
            </a:rPr>
            <a:t>      *Applies preferences live.​</a:t>
          </a:r>
        </a:p>
        <a:p>
          <a:pPr>
            <a:lnSpc>
              <a:spcPct val="100000"/>
            </a:lnSpc>
          </a:pPr>
          <a:r>
            <a:rPr lang="en-US" sz="2400" b="0" i="0" dirty="0">
              <a:latin typeface="Calibri" panose="020F0502020204030204" pitchFamily="34" charset="0"/>
              <a:cs typeface="Calibri" panose="020F0502020204030204" pitchFamily="34" charset="0"/>
            </a:rPr>
            <a:t>      *Updates interface instantly.​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50B0F4-3EC3-4248-AEE4-4149850DB89A}" type="parTrans" cxnId="{97D744E6-CA1F-4D9E-9C90-CD4804DD39FB}">
      <dgm:prSet/>
      <dgm:spPr/>
      <dgm:t>
        <a:bodyPr/>
        <a:lstStyle/>
        <a:p>
          <a:endParaRPr lang="en-US"/>
        </a:p>
      </dgm:t>
    </dgm:pt>
    <dgm:pt modelId="{5553F463-C456-4471-A875-FF38480C7283}" type="sibTrans" cxnId="{97D744E6-CA1F-4D9E-9C90-CD4804DD39FB}">
      <dgm:prSet/>
      <dgm:spPr/>
      <dgm:t>
        <a:bodyPr/>
        <a:lstStyle/>
        <a:p>
          <a:endParaRPr lang="en-US"/>
        </a:p>
      </dgm:t>
    </dgm:pt>
    <dgm:pt modelId="{58C0E782-388B-4A92-8E7D-82CAA8974BCB}" type="pres">
      <dgm:prSet presAssocID="{535D6C6A-F3A0-4F7C-AF83-29BAEB3CF583}" presName="root" presStyleCnt="0">
        <dgm:presLayoutVars>
          <dgm:dir/>
          <dgm:resizeHandles val="exact"/>
        </dgm:presLayoutVars>
      </dgm:prSet>
      <dgm:spPr/>
    </dgm:pt>
    <dgm:pt modelId="{3604DB9D-13A7-45BA-B2D5-9C0D69BDAC94}" type="pres">
      <dgm:prSet presAssocID="{92AA930C-F636-4A82-94F9-1B1AEA08729F}" presName="compNode" presStyleCnt="0"/>
      <dgm:spPr/>
    </dgm:pt>
    <dgm:pt modelId="{318DDFA3-F24C-4928-A1FB-EC65088C14B1}" type="pres">
      <dgm:prSet presAssocID="{92AA930C-F636-4A82-94F9-1B1AEA08729F}" presName="bgRect" presStyleLbl="bgShp" presStyleIdx="0" presStyleCnt="2" custLinFactNeighborX="-1304" custLinFactNeighborY="-1853"/>
      <dgm:spPr/>
    </dgm:pt>
    <dgm:pt modelId="{B55F78C2-2481-4B46-A7A9-1B78A5B363B7}" type="pres">
      <dgm:prSet presAssocID="{92AA930C-F636-4A82-94F9-1B1AEA08729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8716831A-7262-427B-AE97-7C4E823F7FF6}" type="pres">
      <dgm:prSet presAssocID="{92AA930C-F636-4A82-94F9-1B1AEA08729F}" presName="spaceRect" presStyleCnt="0"/>
      <dgm:spPr/>
    </dgm:pt>
    <dgm:pt modelId="{1C09BD2A-D1F1-496A-B4A9-266B4664F60E}" type="pres">
      <dgm:prSet presAssocID="{92AA930C-F636-4A82-94F9-1B1AEA08729F}" presName="parTx" presStyleLbl="revTx" presStyleIdx="0" presStyleCnt="2" custScaleX="119293">
        <dgm:presLayoutVars>
          <dgm:chMax val="0"/>
          <dgm:chPref val="0"/>
        </dgm:presLayoutVars>
      </dgm:prSet>
      <dgm:spPr/>
    </dgm:pt>
    <dgm:pt modelId="{1DE8DCCA-D6AB-4428-A435-F530EAA37D7E}" type="pres">
      <dgm:prSet presAssocID="{2FD3AFD9-675A-4C76-B762-FFCA754D43EE}" presName="sibTrans" presStyleCnt="0"/>
      <dgm:spPr/>
    </dgm:pt>
    <dgm:pt modelId="{BFE5C8C9-F15A-47C7-9E6B-A7EF113533CB}" type="pres">
      <dgm:prSet presAssocID="{D29874DE-99CD-4D59-8C18-D1B7975B570B}" presName="compNode" presStyleCnt="0"/>
      <dgm:spPr/>
    </dgm:pt>
    <dgm:pt modelId="{91C9AA0B-9FF6-4895-AFBF-A573DFEFBC3C}" type="pres">
      <dgm:prSet presAssocID="{D29874DE-99CD-4D59-8C18-D1B7975B570B}" presName="bgRect" presStyleLbl="bgShp" presStyleIdx="1" presStyleCnt="2" custLinFactNeighborX="20122" custLinFactNeighborY="421"/>
      <dgm:spPr/>
    </dgm:pt>
    <dgm:pt modelId="{3D0C0BFB-90D0-42DB-9614-7E560EFB230C}" type="pres">
      <dgm:prSet presAssocID="{D29874DE-99CD-4D59-8C18-D1B7975B57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15E834D6-107C-4227-A454-AEC1D65B071F}" type="pres">
      <dgm:prSet presAssocID="{D29874DE-99CD-4D59-8C18-D1B7975B570B}" presName="spaceRect" presStyleCnt="0"/>
      <dgm:spPr/>
    </dgm:pt>
    <dgm:pt modelId="{EB881770-C949-40E2-BD96-9B0C781AA35F}" type="pres">
      <dgm:prSet presAssocID="{D29874DE-99CD-4D59-8C18-D1B7975B570B}" presName="parTx" presStyleLbl="revTx" presStyleIdx="1" presStyleCnt="2" custScaleX="120488">
        <dgm:presLayoutVars>
          <dgm:chMax val="0"/>
          <dgm:chPref val="0"/>
        </dgm:presLayoutVars>
      </dgm:prSet>
      <dgm:spPr/>
    </dgm:pt>
  </dgm:ptLst>
  <dgm:cxnLst>
    <dgm:cxn modelId="{78F1DF70-80C9-4E7B-A10E-7A4DFEE2E3D9}" type="presOf" srcId="{D29874DE-99CD-4D59-8C18-D1B7975B570B}" destId="{EB881770-C949-40E2-BD96-9B0C781AA35F}" srcOrd="0" destOrd="0" presId="urn:microsoft.com/office/officeart/2018/2/layout/IconVerticalSolidList"/>
    <dgm:cxn modelId="{14DAD4B3-E793-4A96-8527-38271409C814}" type="presOf" srcId="{92AA930C-F636-4A82-94F9-1B1AEA08729F}" destId="{1C09BD2A-D1F1-496A-B4A9-266B4664F60E}" srcOrd="0" destOrd="0" presId="urn:microsoft.com/office/officeart/2018/2/layout/IconVerticalSolidList"/>
    <dgm:cxn modelId="{BF457ECB-0185-4AF9-B9C6-BB252F767C1D}" srcId="{535D6C6A-F3A0-4F7C-AF83-29BAEB3CF583}" destId="{92AA930C-F636-4A82-94F9-1B1AEA08729F}" srcOrd="0" destOrd="0" parTransId="{32498034-EA0C-4CA8-904B-0BA634DD8C88}" sibTransId="{2FD3AFD9-675A-4C76-B762-FFCA754D43EE}"/>
    <dgm:cxn modelId="{97D744E6-CA1F-4D9E-9C90-CD4804DD39FB}" srcId="{535D6C6A-F3A0-4F7C-AF83-29BAEB3CF583}" destId="{D29874DE-99CD-4D59-8C18-D1B7975B570B}" srcOrd="1" destOrd="0" parTransId="{FE50B0F4-3EC3-4248-AEE4-4149850DB89A}" sibTransId="{5553F463-C456-4471-A875-FF38480C7283}"/>
    <dgm:cxn modelId="{E2D9C4EC-88CA-4303-A91F-CCEBCDCC6547}" type="presOf" srcId="{535D6C6A-F3A0-4F7C-AF83-29BAEB3CF583}" destId="{58C0E782-388B-4A92-8E7D-82CAA8974BCB}" srcOrd="0" destOrd="0" presId="urn:microsoft.com/office/officeart/2018/2/layout/IconVerticalSolidList"/>
    <dgm:cxn modelId="{9A23E4E1-7698-4783-B202-A9A8DF30F5C4}" type="presParOf" srcId="{58C0E782-388B-4A92-8E7D-82CAA8974BCB}" destId="{3604DB9D-13A7-45BA-B2D5-9C0D69BDAC94}" srcOrd="0" destOrd="0" presId="urn:microsoft.com/office/officeart/2018/2/layout/IconVerticalSolidList"/>
    <dgm:cxn modelId="{67B89296-ED41-411D-A62E-325DB23CBAF7}" type="presParOf" srcId="{3604DB9D-13A7-45BA-B2D5-9C0D69BDAC94}" destId="{318DDFA3-F24C-4928-A1FB-EC65088C14B1}" srcOrd="0" destOrd="0" presId="urn:microsoft.com/office/officeart/2018/2/layout/IconVerticalSolidList"/>
    <dgm:cxn modelId="{FFB23D84-6D4C-489B-92C1-145564BC3112}" type="presParOf" srcId="{3604DB9D-13A7-45BA-B2D5-9C0D69BDAC94}" destId="{B55F78C2-2481-4B46-A7A9-1B78A5B363B7}" srcOrd="1" destOrd="0" presId="urn:microsoft.com/office/officeart/2018/2/layout/IconVerticalSolidList"/>
    <dgm:cxn modelId="{26CDA1DA-544B-4089-99F8-A04BC95139FA}" type="presParOf" srcId="{3604DB9D-13A7-45BA-B2D5-9C0D69BDAC94}" destId="{8716831A-7262-427B-AE97-7C4E823F7FF6}" srcOrd="2" destOrd="0" presId="urn:microsoft.com/office/officeart/2018/2/layout/IconVerticalSolidList"/>
    <dgm:cxn modelId="{63A1D34A-634B-413D-A496-E1172C0774FB}" type="presParOf" srcId="{3604DB9D-13A7-45BA-B2D5-9C0D69BDAC94}" destId="{1C09BD2A-D1F1-496A-B4A9-266B4664F60E}" srcOrd="3" destOrd="0" presId="urn:microsoft.com/office/officeart/2018/2/layout/IconVerticalSolidList"/>
    <dgm:cxn modelId="{D6173F80-0BEA-451C-A134-157EA0B169B2}" type="presParOf" srcId="{58C0E782-388B-4A92-8E7D-82CAA8974BCB}" destId="{1DE8DCCA-D6AB-4428-A435-F530EAA37D7E}" srcOrd="1" destOrd="0" presId="urn:microsoft.com/office/officeart/2018/2/layout/IconVerticalSolidList"/>
    <dgm:cxn modelId="{3DA29621-1C5E-4E48-BE18-95129A4FAA4E}" type="presParOf" srcId="{58C0E782-388B-4A92-8E7D-82CAA8974BCB}" destId="{BFE5C8C9-F15A-47C7-9E6B-A7EF113533CB}" srcOrd="2" destOrd="0" presId="urn:microsoft.com/office/officeart/2018/2/layout/IconVerticalSolidList"/>
    <dgm:cxn modelId="{519DBFAC-F6B8-427F-8223-49C9F30E8E46}" type="presParOf" srcId="{BFE5C8C9-F15A-47C7-9E6B-A7EF113533CB}" destId="{91C9AA0B-9FF6-4895-AFBF-A573DFEFBC3C}" srcOrd="0" destOrd="0" presId="urn:microsoft.com/office/officeart/2018/2/layout/IconVerticalSolidList"/>
    <dgm:cxn modelId="{CC57EF0D-D3AA-4647-AE17-8AAEB90C4145}" type="presParOf" srcId="{BFE5C8C9-F15A-47C7-9E6B-A7EF113533CB}" destId="{3D0C0BFB-90D0-42DB-9614-7E560EFB230C}" srcOrd="1" destOrd="0" presId="urn:microsoft.com/office/officeart/2018/2/layout/IconVerticalSolidList"/>
    <dgm:cxn modelId="{8A33D596-3CE4-44C2-B8A6-350535576EDC}" type="presParOf" srcId="{BFE5C8C9-F15A-47C7-9E6B-A7EF113533CB}" destId="{15E834D6-107C-4227-A454-AEC1D65B071F}" srcOrd="2" destOrd="0" presId="urn:microsoft.com/office/officeart/2018/2/layout/IconVerticalSolidList"/>
    <dgm:cxn modelId="{059F8AD6-1D84-495E-80F5-C921616591F3}" type="presParOf" srcId="{BFE5C8C9-F15A-47C7-9E6B-A7EF113533CB}" destId="{EB881770-C949-40E2-BD96-9B0C781AA3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5D6C6A-F3A0-4F7C-AF83-29BAEB3CF583}" type="doc">
      <dgm:prSet loTypeId="urn:microsoft.com/office/officeart/2005/8/layout/defaul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92AA930C-F636-4A82-94F9-1B1AEA08729F}">
      <dgm:prSet custT="1"/>
      <dgm:spPr/>
      <dgm:t>
        <a:bodyPr/>
        <a:lstStyle/>
        <a:p>
          <a:r>
            <a:rPr lang="en-US" sz="3000" b="1" i="0" dirty="0">
              <a:latin typeface="Calibri" panose="020F0502020204030204" pitchFamily="34" charset="0"/>
              <a:cs typeface="Calibri" panose="020F0502020204030204" pitchFamily="34" charset="0"/>
            </a:rPr>
            <a:t> Reinforcement Learning (Q-Learning) </a:t>
          </a:r>
          <a:endParaRPr lang="en-US" sz="3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498034-EA0C-4CA8-904B-0BA634DD8C88}" type="parTrans" cxnId="{BF457ECB-0185-4AF9-B9C6-BB252F767C1D}">
      <dgm:prSet/>
      <dgm:spPr/>
      <dgm:t>
        <a:bodyPr/>
        <a:lstStyle/>
        <a:p>
          <a:endParaRPr lang="en-US"/>
        </a:p>
      </dgm:t>
    </dgm:pt>
    <dgm:pt modelId="{2FD3AFD9-675A-4C76-B762-FFCA754D43EE}" type="sibTrans" cxnId="{BF457ECB-0185-4AF9-B9C6-BB252F767C1D}">
      <dgm:prSet/>
      <dgm:spPr/>
      <dgm:t>
        <a:bodyPr/>
        <a:lstStyle/>
        <a:p>
          <a:endParaRPr lang="en-US"/>
        </a:p>
      </dgm:t>
    </dgm:pt>
    <dgm:pt modelId="{D29874DE-99CD-4D59-8C18-D1B7975B570B}">
      <dgm:prSet custT="1"/>
      <dgm:spPr/>
      <dgm:t>
        <a:bodyPr/>
        <a:lstStyle/>
        <a:p>
          <a:r>
            <a:rPr lang="it-IT" sz="3000" b="1" i="0" dirty="0">
              <a:latin typeface="Calibri" panose="020F0502020204030204" pitchFamily="34" charset="0"/>
              <a:cs typeface="Calibri" panose="020F0502020204030204" pitchFamily="34" charset="0"/>
            </a:rPr>
            <a:t>Probabilistic AI Model (Bayesian Network) </a:t>
          </a:r>
          <a:endParaRPr lang="en-US" sz="3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50B0F4-3EC3-4248-AEE4-4149850DB89A}" type="parTrans" cxnId="{97D744E6-CA1F-4D9E-9C90-CD4804DD39FB}">
      <dgm:prSet/>
      <dgm:spPr/>
      <dgm:t>
        <a:bodyPr/>
        <a:lstStyle/>
        <a:p>
          <a:endParaRPr lang="en-US"/>
        </a:p>
      </dgm:t>
    </dgm:pt>
    <dgm:pt modelId="{5553F463-C456-4471-A875-FF38480C7283}" type="sibTrans" cxnId="{97D744E6-CA1F-4D9E-9C90-CD4804DD39FB}">
      <dgm:prSet/>
      <dgm:spPr/>
      <dgm:t>
        <a:bodyPr/>
        <a:lstStyle/>
        <a:p>
          <a:endParaRPr lang="en-US"/>
        </a:p>
      </dgm:t>
    </dgm:pt>
    <dgm:pt modelId="{B3991FAC-E723-4599-9B3A-07A9EA2A6E75}">
      <dgm:prSet custT="1"/>
      <dgm:spPr/>
      <dgm:t>
        <a:bodyPr/>
        <a:lstStyle/>
        <a:p>
          <a:r>
            <a:rPr lang="en-US" sz="2800" b="1" i="0" dirty="0">
              <a:latin typeface="Calibri" panose="020F0502020204030204" pitchFamily="34" charset="0"/>
              <a:cs typeface="Calibri" panose="020F0502020204030204" pitchFamily="34" charset="0"/>
            </a:rPr>
            <a:t>Neural Network (Deep Learning) 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A03B54-AB26-487B-9D2E-435CAB046E41}" type="parTrans" cxnId="{DE3F51E5-E939-4D31-B1A8-E28D71E67BB0}">
      <dgm:prSet/>
      <dgm:spPr/>
      <dgm:t>
        <a:bodyPr/>
        <a:lstStyle/>
        <a:p>
          <a:endParaRPr lang="en-US"/>
        </a:p>
      </dgm:t>
    </dgm:pt>
    <dgm:pt modelId="{87211C28-ECD7-4289-9DD5-E0BC88E61692}" type="sibTrans" cxnId="{DE3F51E5-E939-4D31-B1A8-E28D71E67BB0}">
      <dgm:prSet/>
      <dgm:spPr/>
      <dgm:t>
        <a:bodyPr/>
        <a:lstStyle/>
        <a:p>
          <a:endParaRPr lang="en-US"/>
        </a:p>
      </dgm:t>
    </dgm:pt>
    <dgm:pt modelId="{442A9906-89F9-40E9-9867-1A0824645E1F}">
      <dgm:prSet custT="1"/>
      <dgm:spPr/>
      <dgm:t>
        <a:bodyPr/>
        <a:lstStyle/>
        <a:p>
          <a:r>
            <a:rPr lang="en-US" sz="2800" b="1" i="0" dirty="0"/>
            <a:t>Flask API Handling </a:t>
          </a:r>
        </a:p>
      </dgm:t>
    </dgm:pt>
    <dgm:pt modelId="{C61353A2-FD05-4060-AFA4-3D389814FC66}" type="parTrans" cxnId="{23FFBFC7-6AAF-40CF-992D-50781184F2D8}">
      <dgm:prSet/>
      <dgm:spPr/>
      <dgm:t>
        <a:bodyPr/>
        <a:lstStyle/>
        <a:p>
          <a:endParaRPr lang="en-US"/>
        </a:p>
      </dgm:t>
    </dgm:pt>
    <dgm:pt modelId="{3159DDD7-2A9A-4199-B797-77414B64B5B4}" type="sibTrans" cxnId="{23FFBFC7-6AAF-40CF-992D-50781184F2D8}">
      <dgm:prSet/>
      <dgm:spPr/>
      <dgm:t>
        <a:bodyPr/>
        <a:lstStyle/>
        <a:p>
          <a:endParaRPr lang="en-US"/>
        </a:p>
      </dgm:t>
    </dgm:pt>
    <dgm:pt modelId="{4CDF1A54-16E3-42B2-8299-783770B37383}" type="pres">
      <dgm:prSet presAssocID="{535D6C6A-F3A0-4F7C-AF83-29BAEB3CF583}" presName="diagram" presStyleCnt="0">
        <dgm:presLayoutVars>
          <dgm:dir/>
          <dgm:resizeHandles val="exact"/>
        </dgm:presLayoutVars>
      </dgm:prSet>
      <dgm:spPr/>
    </dgm:pt>
    <dgm:pt modelId="{A2A835F3-9DAF-42AB-8745-EC35861AA023}" type="pres">
      <dgm:prSet presAssocID="{92AA930C-F636-4A82-94F9-1B1AEA08729F}" presName="node" presStyleLbl="node1" presStyleIdx="0" presStyleCnt="4">
        <dgm:presLayoutVars>
          <dgm:bulletEnabled val="1"/>
        </dgm:presLayoutVars>
      </dgm:prSet>
      <dgm:spPr/>
    </dgm:pt>
    <dgm:pt modelId="{E67578B6-81C2-4AF6-8C74-793EAB0DFDE8}" type="pres">
      <dgm:prSet presAssocID="{2FD3AFD9-675A-4C76-B762-FFCA754D43EE}" presName="sibTrans" presStyleCnt="0"/>
      <dgm:spPr/>
    </dgm:pt>
    <dgm:pt modelId="{940E621E-B695-44D0-8A17-1BC679CF54BB}" type="pres">
      <dgm:prSet presAssocID="{D29874DE-99CD-4D59-8C18-D1B7975B570B}" presName="node" presStyleLbl="node1" presStyleIdx="1" presStyleCnt="4">
        <dgm:presLayoutVars>
          <dgm:bulletEnabled val="1"/>
        </dgm:presLayoutVars>
      </dgm:prSet>
      <dgm:spPr/>
    </dgm:pt>
    <dgm:pt modelId="{2EFD29AA-A2C9-4346-96A8-F6A7D72FD4C6}" type="pres">
      <dgm:prSet presAssocID="{5553F463-C456-4471-A875-FF38480C7283}" presName="sibTrans" presStyleCnt="0"/>
      <dgm:spPr/>
    </dgm:pt>
    <dgm:pt modelId="{00192057-358F-4834-BF15-FEB5118D5B6E}" type="pres">
      <dgm:prSet presAssocID="{B3991FAC-E723-4599-9B3A-07A9EA2A6E75}" presName="node" presStyleLbl="node1" presStyleIdx="2" presStyleCnt="4">
        <dgm:presLayoutVars>
          <dgm:bulletEnabled val="1"/>
        </dgm:presLayoutVars>
      </dgm:prSet>
      <dgm:spPr/>
    </dgm:pt>
    <dgm:pt modelId="{8D175304-FB02-4D4A-A5E9-F1FD43F8B5E6}" type="pres">
      <dgm:prSet presAssocID="{87211C28-ECD7-4289-9DD5-E0BC88E61692}" presName="sibTrans" presStyleCnt="0"/>
      <dgm:spPr/>
    </dgm:pt>
    <dgm:pt modelId="{147967F3-DAEA-437B-9486-C7A6B6DC7D91}" type="pres">
      <dgm:prSet presAssocID="{442A9906-89F9-40E9-9867-1A0824645E1F}" presName="node" presStyleLbl="node1" presStyleIdx="3" presStyleCnt="4">
        <dgm:presLayoutVars>
          <dgm:bulletEnabled val="1"/>
        </dgm:presLayoutVars>
      </dgm:prSet>
      <dgm:spPr/>
    </dgm:pt>
  </dgm:ptLst>
  <dgm:cxnLst>
    <dgm:cxn modelId="{425A013A-CA4E-4513-8023-476ADA51021E}" type="presOf" srcId="{535D6C6A-F3A0-4F7C-AF83-29BAEB3CF583}" destId="{4CDF1A54-16E3-42B2-8299-783770B37383}" srcOrd="0" destOrd="0" presId="urn:microsoft.com/office/officeart/2005/8/layout/default"/>
    <dgm:cxn modelId="{8CB6F070-0BEE-4C06-ADCA-7D67D8859CEB}" type="presOf" srcId="{92AA930C-F636-4A82-94F9-1B1AEA08729F}" destId="{A2A835F3-9DAF-42AB-8745-EC35861AA023}" srcOrd="0" destOrd="0" presId="urn:microsoft.com/office/officeart/2005/8/layout/default"/>
    <dgm:cxn modelId="{2C9D4F95-5F66-464C-AA9E-828A265A145E}" type="presOf" srcId="{442A9906-89F9-40E9-9867-1A0824645E1F}" destId="{147967F3-DAEA-437B-9486-C7A6B6DC7D91}" srcOrd="0" destOrd="0" presId="urn:microsoft.com/office/officeart/2005/8/layout/default"/>
    <dgm:cxn modelId="{9D8F2BB6-DADF-4055-BCAD-EEC86BAA116A}" type="presOf" srcId="{B3991FAC-E723-4599-9B3A-07A9EA2A6E75}" destId="{00192057-358F-4834-BF15-FEB5118D5B6E}" srcOrd="0" destOrd="0" presId="urn:microsoft.com/office/officeart/2005/8/layout/default"/>
    <dgm:cxn modelId="{23FFBFC7-6AAF-40CF-992D-50781184F2D8}" srcId="{535D6C6A-F3A0-4F7C-AF83-29BAEB3CF583}" destId="{442A9906-89F9-40E9-9867-1A0824645E1F}" srcOrd="3" destOrd="0" parTransId="{C61353A2-FD05-4060-AFA4-3D389814FC66}" sibTransId="{3159DDD7-2A9A-4199-B797-77414B64B5B4}"/>
    <dgm:cxn modelId="{BF457ECB-0185-4AF9-B9C6-BB252F767C1D}" srcId="{535D6C6A-F3A0-4F7C-AF83-29BAEB3CF583}" destId="{92AA930C-F636-4A82-94F9-1B1AEA08729F}" srcOrd="0" destOrd="0" parTransId="{32498034-EA0C-4CA8-904B-0BA634DD8C88}" sibTransId="{2FD3AFD9-675A-4C76-B762-FFCA754D43EE}"/>
    <dgm:cxn modelId="{DE3F51E5-E939-4D31-B1A8-E28D71E67BB0}" srcId="{535D6C6A-F3A0-4F7C-AF83-29BAEB3CF583}" destId="{B3991FAC-E723-4599-9B3A-07A9EA2A6E75}" srcOrd="2" destOrd="0" parTransId="{C0A03B54-AB26-487B-9D2E-435CAB046E41}" sibTransId="{87211C28-ECD7-4289-9DD5-E0BC88E61692}"/>
    <dgm:cxn modelId="{97D744E6-CA1F-4D9E-9C90-CD4804DD39FB}" srcId="{535D6C6A-F3A0-4F7C-AF83-29BAEB3CF583}" destId="{D29874DE-99CD-4D59-8C18-D1B7975B570B}" srcOrd="1" destOrd="0" parTransId="{FE50B0F4-3EC3-4248-AEE4-4149850DB89A}" sibTransId="{5553F463-C456-4471-A875-FF38480C7283}"/>
    <dgm:cxn modelId="{2EBD02F8-22DE-44FA-8D05-51FB175F5A35}" type="presOf" srcId="{D29874DE-99CD-4D59-8C18-D1B7975B570B}" destId="{940E621E-B695-44D0-8A17-1BC679CF54BB}" srcOrd="0" destOrd="0" presId="urn:microsoft.com/office/officeart/2005/8/layout/default"/>
    <dgm:cxn modelId="{E26D7F89-429B-48C0-9D14-0EEBD5740000}" type="presParOf" srcId="{4CDF1A54-16E3-42B2-8299-783770B37383}" destId="{A2A835F3-9DAF-42AB-8745-EC35861AA023}" srcOrd="0" destOrd="0" presId="urn:microsoft.com/office/officeart/2005/8/layout/default"/>
    <dgm:cxn modelId="{287B72D4-C60E-436F-92C2-308070B3D2EC}" type="presParOf" srcId="{4CDF1A54-16E3-42B2-8299-783770B37383}" destId="{E67578B6-81C2-4AF6-8C74-793EAB0DFDE8}" srcOrd="1" destOrd="0" presId="urn:microsoft.com/office/officeart/2005/8/layout/default"/>
    <dgm:cxn modelId="{8CC747E2-0CA5-4035-94F4-9738B74CA4C5}" type="presParOf" srcId="{4CDF1A54-16E3-42B2-8299-783770B37383}" destId="{940E621E-B695-44D0-8A17-1BC679CF54BB}" srcOrd="2" destOrd="0" presId="urn:microsoft.com/office/officeart/2005/8/layout/default"/>
    <dgm:cxn modelId="{FB9CD714-E947-4A36-B958-37133EE12071}" type="presParOf" srcId="{4CDF1A54-16E3-42B2-8299-783770B37383}" destId="{2EFD29AA-A2C9-4346-96A8-F6A7D72FD4C6}" srcOrd="3" destOrd="0" presId="urn:microsoft.com/office/officeart/2005/8/layout/default"/>
    <dgm:cxn modelId="{8C6AAA5E-C14A-4843-9A85-3CBA324E4DF9}" type="presParOf" srcId="{4CDF1A54-16E3-42B2-8299-783770B37383}" destId="{00192057-358F-4834-BF15-FEB5118D5B6E}" srcOrd="4" destOrd="0" presId="urn:microsoft.com/office/officeart/2005/8/layout/default"/>
    <dgm:cxn modelId="{8F71E129-4E0B-4C5F-9D92-ECE911BFB80E}" type="presParOf" srcId="{4CDF1A54-16E3-42B2-8299-783770B37383}" destId="{8D175304-FB02-4D4A-A5E9-F1FD43F8B5E6}" srcOrd="5" destOrd="0" presId="urn:microsoft.com/office/officeart/2005/8/layout/default"/>
    <dgm:cxn modelId="{2C7D6C84-C8EA-428D-9348-3319B6967DE4}" type="presParOf" srcId="{4CDF1A54-16E3-42B2-8299-783770B37383}" destId="{147967F3-DAEA-437B-9486-C7A6B6DC7D9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5D6C6A-F3A0-4F7C-AF83-29BAEB3CF583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92AA930C-F636-4A82-94F9-1B1AEA08729F}">
      <dgm:prSet/>
      <dgm:spPr/>
      <dgm:t>
        <a:bodyPr/>
        <a:lstStyle/>
        <a:p>
          <a:pPr rtl="0"/>
          <a:r>
            <a:rPr lang="en-US" i="0" dirty="0">
              <a:effectLst/>
            </a:rPr>
            <a:t>Machine Learning-Based Theme Recommendation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498034-EA0C-4CA8-904B-0BA634DD8C88}" type="parTrans" cxnId="{BF457ECB-0185-4AF9-B9C6-BB252F767C1D}">
      <dgm:prSet/>
      <dgm:spPr/>
      <dgm:t>
        <a:bodyPr/>
        <a:lstStyle/>
        <a:p>
          <a:endParaRPr lang="en-US"/>
        </a:p>
      </dgm:t>
    </dgm:pt>
    <dgm:pt modelId="{2FD3AFD9-675A-4C76-B762-FFCA754D43EE}" type="sibTrans" cxnId="{BF457ECB-0185-4AF9-B9C6-BB252F767C1D}">
      <dgm:prSet/>
      <dgm:spPr/>
      <dgm:t>
        <a:bodyPr/>
        <a:lstStyle/>
        <a:p>
          <a:endParaRPr lang="en-US"/>
        </a:p>
      </dgm:t>
    </dgm:pt>
    <dgm:pt modelId="{D29874DE-99CD-4D59-8C18-D1B7975B570B}">
      <dgm:prSet/>
      <dgm:spPr/>
      <dgm:t>
        <a:bodyPr/>
        <a:lstStyle/>
        <a:p>
          <a:r>
            <a:rPr lang="en-US" b="1" i="0" dirty="0">
              <a:solidFill>
                <a:srgbClr val="F8FAFF"/>
              </a:solidFill>
              <a:effectLst/>
            </a:rPr>
            <a:t>Accessibility-First Design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FE50B0F4-3EC3-4248-AEE4-4149850DB89A}" type="parTrans" cxnId="{97D744E6-CA1F-4D9E-9C90-CD4804DD39FB}">
      <dgm:prSet/>
      <dgm:spPr/>
      <dgm:t>
        <a:bodyPr/>
        <a:lstStyle/>
        <a:p>
          <a:endParaRPr lang="en-US"/>
        </a:p>
      </dgm:t>
    </dgm:pt>
    <dgm:pt modelId="{5553F463-C456-4471-A875-FF38480C7283}" type="sibTrans" cxnId="{97D744E6-CA1F-4D9E-9C90-CD4804DD39FB}">
      <dgm:prSet/>
      <dgm:spPr/>
      <dgm:t>
        <a:bodyPr/>
        <a:lstStyle/>
        <a:p>
          <a:endParaRPr lang="en-US"/>
        </a:p>
      </dgm:t>
    </dgm:pt>
    <dgm:pt modelId="{B3991FAC-E723-4599-9B3A-07A9EA2A6E75}">
      <dgm:prSet/>
      <dgm:spPr/>
      <dgm:t>
        <a:bodyPr/>
        <a:lstStyle/>
        <a:p>
          <a:r>
            <a:rPr lang="en-US" b="1" i="0" dirty="0">
              <a:solidFill>
                <a:srgbClr val="F8FAFF"/>
              </a:solidFill>
              <a:effectLst/>
            </a:rPr>
            <a:t>Interactive Accessibility Tests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C0A03B54-AB26-487B-9D2E-435CAB046E41}" type="parTrans" cxnId="{DE3F51E5-E939-4D31-B1A8-E28D71E67BB0}">
      <dgm:prSet/>
      <dgm:spPr/>
      <dgm:t>
        <a:bodyPr/>
        <a:lstStyle/>
        <a:p>
          <a:endParaRPr lang="en-US"/>
        </a:p>
      </dgm:t>
    </dgm:pt>
    <dgm:pt modelId="{87211C28-ECD7-4289-9DD5-E0BC88E61692}" type="sibTrans" cxnId="{DE3F51E5-E939-4D31-B1A8-E28D71E67BB0}">
      <dgm:prSet/>
      <dgm:spPr/>
      <dgm:t>
        <a:bodyPr/>
        <a:lstStyle/>
        <a:p>
          <a:endParaRPr lang="en-US"/>
        </a:p>
      </dgm:t>
    </dgm:pt>
    <dgm:pt modelId="{354F8234-FA87-42DB-98CE-453A00B428C1}" type="pres">
      <dgm:prSet presAssocID="{535D6C6A-F3A0-4F7C-AF83-29BAEB3CF583}" presName="linear" presStyleCnt="0">
        <dgm:presLayoutVars>
          <dgm:animLvl val="lvl"/>
          <dgm:resizeHandles val="exact"/>
        </dgm:presLayoutVars>
      </dgm:prSet>
      <dgm:spPr/>
    </dgm:pt>
    <dgm:pt modelId="{8A93504C-0373-4548-A68F-5137283D7210}" type="pres">
      <dgm:prSet presAssocID="{92AA930C-F636-4A82-94F9-1B1AEA08729F}" presName="parentText" presStyleLbl="node1" presStyleIdx="0" presStyleCnt="3" custLinFactNeighborX="-533" custLinFactNeighborY="-3869">
        <dgm:presLayoutVars>
          <dgm:chMax val="0"/>
          <dgm:bulletEnabled val="1"/>
        </dgm:presLayoutVars>
      </dgm:prSet>
      <dgm:spPr/>
    </dgm:pt>
    <dgm:pt modelId="{9AE62D9F-3A9F-4D51-BD34-9973F235A6EB}" type="pres">
      <dgm:prSet presAssocID="{2FD3AFD9-675A-4C76-B762-FFCA754D43EE}" presName="spacer" presStyleCnt="0"/>
      <dgm:spPr/>
    </dgm:pt>
    <dgm:pt modelId="{DA93F57E-8136-4C35-A64B-E35F6CB9CABD}" type="pres">
      <dgm:prSet presAssocID="{D29874DE-99CD-4D59-8C18-D1B7975B57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7F0E38-4572-4350-B183-A6A5B451A12D}" type="pres">
      <dgm:prSet presAssocID="{5553F463-C456-4471-A875-FF38480C7283}" presName="spacer" presStyleCnt="0"/>
      <dgm:spPr/>
    </dgm:pt>
    <dgm:pt modelId="{24675265-7E90-457A-B68B-79F457B821BA}" type="pres">
      <dgm:prSet presAssocID="{B3991FAC-E723-4599-9B3A-07A9EA2A6E7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BDF8825-EEC9-4A87-A1C9-8D5B8D82E26A}" type="presOf" srcId="{535D6C6A-F3A0-4F7C-AF83-29BAEB3CF583}" destId="{354F8234-FA87-42DB-98CE-453A00B428C1}" srcOrd="0" destOrd="0" presId="urn:microsoft.com/office/officeart/2005/8/layout/vList2"/>
    <dgm:cxn modelId="{A4C1BE2E-7B6C-425A-9718-F0429D32E98C}" type="presOf" srcId="{92AA930C-F636-4A82-94F9-1B1AEA08729F}" destId="{8A93504C-0373-4548-A68F-5137283D7210}" srcOrd="0" destOrd="0" presId="urn:microsoft.com/office/officeart/2005/8/layout/vList2"/>
    <dgm:cxn modelId="{31860681-B468-4D75-8D04-715D0D311706}" type="presOf" srcId="{D29874DE-99CD-4D59-8C18-D1B7975B570B}" destId="{DA93F57E-8136-4C35-A64B-E35F6CB9CABD}" srcOrd="0" destOrd="0" presId="urn:microsoft.com/office/officeart/2005/8/layout/vList2"/>
    <dgm:cxn modelId="{BF457ECB-0185-4AF9-B9C6-BB252F767C1D}" srcId="{535D6C6A-F3A0-4F7C-AF83-29BAEB3CF583}" destId="{92AA930C-F636-4A82-94F9-1B1AEA08729F}" srcOrd="0" destOrd="0" parTransId="{32498034-EA0C-4CA8-904B-0BA634DD8C88}" sibTransId="{2FD3AFD9-675A-4C76-B762-FFCA754D43EE}"/>
    <dgm:cxn modelId="{88A106DB-409F-4A91-B9A5-48B3ADE04012}" type="presOf" srcId="{B3991FAC-E723-4599-9B3A-07A9EA2A6E75}" destId="{24675265-7E90-457A-B68B-79F457B821BA}" srcOrd="0" destOrd="0" presId="urn:microsoft.com/office/officeart/2005/8/layout/vList2"/>
    <dgm:cxn modelId="{DE3F51E5-E939-4D31-B1A8-E28D71E67BB0}" srcId="{535D6C6A-F3A0-4F7C-AF83-29BAEB3CF583}" destId="{B3991FAC-E723-4599-9B3A-07A9EA2A6E75}" srcOrd="2" destOrd="0" parTransId="{C0A03B54-AB26-487B-9D2E-435CAB046E41}" sibTransId="{87211C28-ECD7-4289-9DD5-E0BC88E61692}"/>
    <dgm:cxn modelId="{97D744E6-CA1F-4D9E-9C90-CD4804DD39FB}" srcId="{535D6C6A-F3A0-4F7C-AF83-29BAEB3CF583}" destId="{D29874DE-99CD-4D59-8C18-D1B7975B570B}" srcOrd="1" destOrd="0" parTransId="{FE50B0F4-3EC3-4248-AEE4-4149850DB89A}" sibTransId="{5553F463-C456-4471-A875-FF38480C7283}"/>
    <dgm:cxn modelId="{43C27506-9956-4B93-963F-A2A0801E7271}" type="presParOf" srcId="{354F8234-FA87-42DB-98CE-453A00B428C1}" destId="{8A93504C-0373-4548-A68F-5137283D7210}" srcOrd="0" destOrd="0" presId="urn:microsoft.com/office/officeart/2005/8/layout/vList2"/>
    <dgm:cxn modelId="{97A25393-BD48-4FCE-9E63-1D411A645E95}" type="presParOf" srcId="{354F8234-FA87-42DB-98CE-453A00B428C1}" destId="{9AE62D9F-3A9F-4D51-BD34-9973F235A6EB}" srcOrd="1" destOrd="0" presId="urn:microsoft.com/office/officeart/2005/8/layout/vList2"/>
    <dgm:cxn modelId="{CF9EFC76-359B-4339-8893-15B1786FD902}" type="presParOf" srcId="{354F8234-FA87-42DB-98CE-453A00B428C1}" destId="{DA93F57E-8136-4C35-A64B-E35F6CB9CABD}" srcOrd="2" destOrd="0" presId="urn:microsoft.com/office/officeart/2005/8/layout/vList2"/>
    <dgm:cxn modelId="{57F17EA5-972E-4547-885C-931D525E44D6}" type="presParOf" srcId="{354F8234-FA87-42DB-98CE-453A00B428C1}" destId="{5A7F0E38-4572-4350-B183-A6A5B451A12D}" srcOrd="3" destOrd="0" presId="urn:microsoft.com/office/officeart/2005/8/layout/vList2"/>
    <dgm:cxn modelId="{1F7F102C-CE80-4A84-8979-765212E91D78}" type="presParOf" srcId="{354F8234-FA87-42DB-98CE-453A00B428C1}" destId="{24675265-7E90-457A-B68B-79F457B821B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5D6C6A-F3A0-4F7C-AF83-29BAEB3CF583}" type="doc">
      <dgm:prSet loTypeId="urn:microsoft.com/office/officeart/2005/8/layout/defaul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92AA930C-F636-4A82-94F9-1B1AEA08729F}">
      <dgm:prSet custT="1"/>
      <dgm:spPr/>
      <dgm:t>
        <a:bodyPr/>
        <a:lstStyle/>
        <a:p>
          <a:pPr rtl="0"/>
          <a:r>
            <a:rPr lang="en-US" sz="3000" b="1" i="0" dirty="0">
              <a:latin typeface="Calibri"/>
              <a:ea typeface="Calibri"/>
              <a:cs typeface="Calibri"/>
            </a:rPr>
            <a:t> </a:t>
          </a:r>
          <a:r>
            <a:rPr lang="en-US" sz="3000" b="0" i="0" dirty="0"/>
            <a:t>Machine Learning</a:t>
          </a:r>
          <a:r>
            <a:rPr lang="en-US" sz="3000" b="0" dirty="0">
              <a:latin typeface="Neue Haas Grotesk Text Pro"/>
            </a:rPr>
            <a:t> </a:t>
          </a:r>
          <a:r>
            <a:rPr lang="en-US" sz="3000" b="1" dirty="0">
              <a:solidFill>
                <a:srgbClr val="F8FAFF"/>
              </a:solidFill>
            </a:rPr>
            <a:t>XGBoost</a:t>
          </a:r>
        </a:p>
      </dgm:t>
    </dgm:pt>
    <dgm:pt modelId="{32498034-EA0C-4CA8-904B-0BA634DD8C88}" type="parTrans" cxnId="{BF457ECB-0185-4AF9-B9C6-BB252F767C1D}">
      <dgm:prSet/>
      <dgm:spPr/>
      <dgm:t>
        <a:bodyPr/>
        <a:lstStyle/>
        <a:p>
          <a:endParaRPr lang="en-US"/>
        </a:p>
      </dgm:t>
    </dgm:pt>
    <dgm:pt modelId="{2FD3AFD9-675A-4C76-B762-FFCA754D43EE}" type="sibTrans" cxnId="{BF457ECB-0185-4AF9-B9C6-BB252F767C1D}">
      <dgm:prSet/>
      <dgm:spPr/>
      <dgm:t>
        <a:bodyPr/>
        <a:lstStyle/>
        <a:p>
          <a:endParaRPr lang="en-US"/>
        </a:p>
      </dgm:t>
    </dgm:pt>
    <dgm:pt modelId="{B3991FAC-E723-4599-9B3A-07A9EA2A6E75}">
      <dgm:prSet custT="1"/>
      <dgm:spPr/>
      <dgm:t>
        <a:bodyPr/>
        <a:lstStyle/>
        <a:p>
          <a:r>
            <a:rPr lang="en-US" sz="2800" b="0" i="0" dirty="0">
              <a:solidFill>
                <a:srgbClr val="000000"/>
              </a:solidFill>
              <a:latin typeface="Calibri"/>
              <a:ea typeface="Calibri"/>
              <a:cs typeface="Calibri"/>
            </a:rPr>
            <a:t>Flask Framework</a:t>
          </a:r>
          <a:endParaRPr lang="en-US" sz="2800" dirty="0">
            <a:latin typeface="Calibri"/>
            <a:ea typeface="Calibri"/>
            <a:cs typeface="Calibri"/>
          </a:endParaRPr>
        </a:p>
      </dgm:t>
    </dgm:pt>
    <dgm:pt modelId="{C0A03B54-AB26-487B-9D2E-435CAB046E41}" type="parTrans" cxnId="{DE3F51E5-E939-4D31-B1A8-E28D71E67BB0}">
      <dgm:prSet/>
      <dgm:spPr/>
      <dgm:t>
        <a:bodyPr/>
        <a:lstStyle/>
        <a:p>
          <a:endParaRPr lang="en-US"/>
        </a:p>
      </dgm:t>
    </dgm:pt>
    <dgm:pt modelId="{87211C28-ECD7-4289-9DD5-E0BC88E61692}" type="sibTrans" cxnId="{DE3F51E5-E939-4D31-B1A8-E28D71E67BB0}">
      <dgm:prSet/>
      <dgm:spPr/>
      <dgm:t>
        <a:bodyPr/>
        <a:lstStyle/>
        <a:p>
          <a:endParaRPr lang="en-US"/>
        </a:p>
      </dgm:t>
    </dgm:pt>
    <dgm:pt modelId="{442A9906-89F9-40E9-9867-1A0824645E1F}">
      <dgm:prSet custT="1"/>
      <dgm:spPr/>
      <dgm:t>
        <a:bodyPr/>
        <a:lstStyle/>
        <a:p>
          <a:pPr rtl="0"/>
          <a:r>
            <a:rPr lang="en-US" sz="2800" b="1" i="0" dirty="0">
              <a:latin typeface="Neue Haas Grotesk Text Pro"/>
            </a:rPr>
            <a:t>User</a:t>
          </a:r>
          <a:r>
            <a:rPr lang="en-US" sz="2800" b="1" dirty="0">
              <a:latin typeface="Neue Haas Grotesk Text Pro"/>
            </a:rPr>
            <a:t> Test</a:t>
          </a:r>
          <a:endParaRPr lang="en-US" sz="2800" dirty="0"/>
        </a:p>
      </dgm:t>
    </dgm:pt>
    <dgm:pt modelId="{C61353A2-FD05-4060-AFA4-3D389814FC66}" type="parTrans" cxnId="{23FFBFC7-6AAF-40CF-992D-50781184F2D8}">
      <dgm:prSet/>
      <dgm:spPr/>
      <dgm:t>
        <a:bodyPr/>
        <a:lstStyle/>
        <a:p>
          <a:endParaRPr lang="en-US"/>
        </a:p>
      </dgm:t>
    </dgm:pt>
    <dgm:pt modelId="{3159DDD7-2A9A-4199-B797-77414B64B5B4}" type="sibTrans" cxnId="{23FFBFC7-6AAF-40CF-992D-50781184F2D8}">
      <dgm:prSet/>
      <dgm:spPr/>
      <dgm:t>
        <a:bodyPr/>
        <a:lstStyle/>
        <a:p>
          <a:endParaRPr lang="en-US"/>
        </a:p>
      </dgm:t>
    </dgm:pt>
    <dgm:pt modelId="{30E0D960-9DD9-46F3-8B6C-D5CCA171144F}">
      <dgm:prSet phldr="0"/>
      <dgm:spPr/>
      <dgm:t>
        <a:bodyPr/>
        <a:lstStyle/>
        <a:p>
          <a:pPr rtl="0"/>
          <a:r>
            <a:rPr lang="en-US" b="1" i="0" dirty="0">
              <a:solidFill>
                <a:srgbClr val="444444"/>
              </a:solidFill>
              <a:latin typeface="Neue Haas Grotesk Text Pro"/>
              <a:ea typeface="Calibri"/>
              <a:cs typeface="Calibri"/>
            </a:rPr>
            <a:t> </a:t>
          </a:r>
          <a:r>
            <a:rPr lang="en-US" b="1" i="0" dirty="0">
              <a:solidFill>
                <a:srgbClr val="F8FAFF"/>
              </a:solidFill>
              <a:latin typeface="Neue Haas Grotesk Text Pro"/>
            </a:rPr>
            <a:t>Backend Development Python </a:t>
          </a:r>
          <a:endParaRPr lang="en-US" b="1" i="0" dirty="0">
            <a:solidFill>
              <a:srgbClr val="F8FAFF"/>
            </a:solidFill>
          </a:endParaRPr>
        </a:p>
      </dgm:t>
    </dgm:pt>
    <dgm:pt modelId="{E7ABF60E-F3DE-4B72-ABD7-6415F55E5BE8}" type="parTrans" cxnId="{A579FD34-CF93-4B9F-9A27-D5B4E1BD3B99}">
      <dgm:prSet/>
      <dgm:spPr/>
    </dgm:pt>
    <dgm:pt modelId="{EF913113-8632-445C-B628-A34AB75B82C9}" type="sibTrans" cxnId="{A579FD34-CF93-4B9F-9A27-D5B4E1BD3B99}">
      <dgm:prSet/>
      <dgm:spPr/>
    </dgm:pt>
    <dgm:pt modelId="{4CDF1A54-16E3-42B2-8299-783770B37383}" type="pres">
      <dgm:prSet presAssocID="{535D6C6A-F3A0-4F7C-AF83-29BAEB3CF583}" presName="diagram" presStyleCnt="0">
        <dgm:presLayoutVars>
          <dgm:dir/>
          <dgm:resizeHandles val="exact"/>
        </dgm:presLayoutVars>
      </dgm:prSet>
      <dgm:spPr/>
    </dgm:pt>
    <dgm:pt modelId="{A2A835F3-9DAF-42AB-8745-EC35861AA023}" type="pres">
      <dgm:prSet presAssocID="{92AA930C-F636-4A82-94F9-1B1AEA08729F}" presName="node" presStyleLbl="node1" presStyleIdx="0" presStyleCnt="4">
        <dgm:presLayoutVars>
          <dgm:bulletEnabled val="1"/>
        </dgm:presLayoutVars>
      </dgm:prSet>
      <dgm:spPr/>
    </dgm:pt>
    <dgm:pt modelId="{E67578B6-81C2-4AF6-8C74-793EAB0DFDE8}" type="pres">
      <dgm:prSet presAssocID="{2FD3AFD9-675A-4C76-B762-FFCA754D43EE}" presName="sibTrans" presStyleCnt="0"/>
      <dgm:spPr/>
    </dgm:pt>
    <dgm:pt modelId="{F9F5B8D8-9148-4AD9-B4C2-4FBD5EF8BD7C}" type="pres">
      <dgm:prSet presAssocID="{30E0D960-9DD9-46F3-8B6C-D5CCA171144F}" presName="node" presStyleLbl="node1" presStyleIdx="1" presStyleCnt="4">
        <dgm:presLayoutVars>
          <dgm:bulletEnabled val="1"/>
        </dgm:presLayoutVars>
      </dgm:prSet>
      <dgm:spPr/>
    </dgm:pt>
    <dgm:pt modelId="{C9BB0DF8-F4ED-4DC7-9467-6DCF9FFC2A2F}" type="pres">
      <dgm:prSet presAssocID="{EF913113-8632-445C-B628-A34AB75B82C9}" presName="sibTrans" presStyleCnt="0"/>
      <dgm:spPr/>
    </dgm:pt>
    <dgm:pt modelId="{00192057-358F-4834-BF15-FEB5118D5B6E}" type="pres">
      <dgm:prSet presAssocID="{B3991FAC-E723-4599-9B3A-07A9EA2A6E75}" presName="node" presStyleLbl="node1" presStyleIdx="2" presStyleCnt="4">
        <dgm:presLayoutVars>
          <dgm:bulletEnabled val="1"/>
        </dgm:presLayoutVars>
      </dgm:prSet>
      <dgm:spPr/>
    </dgm:pt>
    <dgm:pt modelId="{8D175304-FB02-4D4A-A5E9-F1FD43F8B5E6}" type="pres">
      <dgm:prSet presAssocID="{87211C28-ECD7-4289-9DD5-E0BC88E61692}" presName="sibTrans" presStyleCnt="0"/>
      <dgm:spPr/>
    </dgm:pt>
    <dgm:pt modelId="{147967F3-DAEA-437B-9486-C7A6B6DC7D91}" type="pres">
      <dgm:prSet presAssocID="{442A9906-89F9-40E9-9867-1A0824645E1F}" presName="node" presStyleLbl="node1" presStyleIdx="3" presStyleCnt="4">
        <dgm:presLayoutVars>
          <dgm:bulletEnabled val="1"/>
        </dgm:presLayoutVars>
      </dgm:prSet>
      <dgm:spPr/>
    </dgm:pt>
  </dgm:ptLst>
  <dgm:cxnLst>
    <dgm:cxn modelId="{A579FD34-CF93-4B9F-9A27-D5B4E1BD3B99}" srcId="{535D6C6A-F3A0-4F7C-AF83-29BAEB3CF583}" destId="{30E0D960-9DD9-46F3-8B6C-D5CCA171144F}" srcOrd="1" destOrd="0" parTransId="{E7ABF60E-F3DE-4B72-ABD7-6415F55E5BE8}" sibTransId="{EF913113-8632-445C-B628-A34AB75B82C9}"/>
    <dgm:cxn modelId="{425A013A-CA4E-4513-8023-476ADA51021E}" type="presOf" srcId="{535D6C6A-F3A0-4F7C-AF83-29BAEB3CF583}" destId="{4CDF1A54-16E3-42B2-8299-783770B37383}" srcOrd="0" destOrd="0" presId="urn:microsoft.com/office/officeart/2005/8/layout/default"/>
    <dgm:cxn modelId="{AF05E893-DB41-46EF-8923-CE8161D4AC38}" type="presOf" srcId="{92AA930C-F636-4A82-94F9-1B1AEA08729F}" destId="{A2A835F3-9DAF-42AB-8745-EC35861AA023}" srcOrd="0" destOrd="0" presId="urn:microsoft.com/office/officeart/2005/8/layout/default"/>
    <dgm:cxn modelId="{23FFBFC7-6AAF-40CF-992D-50781184F2D8}" srcId="{535D6C6A-F3A0-4F7C-AF83-29BAEB3CF583}" destId="{442A9906-89F9-40E9-9867-1A0824645E1F}" srcOrd="3" destOrd="0" parTransId="{C61353A2-FD05-4060-AFA4-3D389814FC66}" sibTransId="{3159DDD7-2A9A-4199-B797-77414B64B5B4}"/>
    <dgm:cxn modelId="{BF457ECB-0185-4AF9-B9C6-BB252F767C1D}" srcId="{535D6C6A-F3A0-4F7C-AF83-29BAEB3CF583}" destId="{92AA930C-F636-4A82-94F9-1B1AEA08729F}" srcOrd="0" destOrd="0" parTransId="{32498034-EA0C-4CA8-904B-0BA634DD8C88}" sibTransId="{2FD3AFD9-675A-4C76-B762-FFCA754D43EE}"/>
    <dgm:cxn modelId="{5A4172E0-8B33-405D-A22E-7ED8A9FCE8B4}" type="presOf" srcId="{30E0D960-9DD9-46F3-8B6C-D5CCA171144F}" destId="{F9F5B8D8-9148-4AD9-B4C2-4FBD5EF8BD7C}" srcOrd="0" destOrd="0" presId="urn:microsoft.com/office/officeart/2005/8/layout/default"/>
    <dgm:cxn modelId="{DE3F51E5-E939-4D31-B1A8-E28D71E67BB0}" srcId="{535D6C6A-F3A0-4F7C-AF83-29BAEB3CF583}" destId="{B3991FAC-E723-4599-9B3A-07A9EA2A6E75}" srcOrd="2" destOrd="0" parTransId="{C0A03B54-AB26-487B-9D2E-435CAB046E41}" sibTransId="{87211C28-ECD7-4289-9DD5-E0BC88E61692}"/>
    <dgm:cxn modelId="{CF7D64E9-D3DD-48B7-9660-E2975D14EAE4}" type="presOf" srcId="{B3991FAC-E723-4599-9B3A-07A9EA2A6E75}" destId="{00192057-358F-4834-BF15-FEB5118D5B6E}" srcOrd="0" destOrd="0" presId="urn:microsoft.com/office/officeart/2005/8/layout/default"/>
    <dgm:cxn modelId="{2AF6C8FE-8C8A-4FE3-A229-4BA5B8ACC2F4}" type="presOf" srcId="{442A9906-89F9-40E9-9867-1A0824645E1F}" destId="{147967F3-DAEA-437B-9486-C7A6B6DC7D91}" srcOrd="0" destOrd="0" presId="urn:microsoft.com/office/officeart/2005/8/layout/default"/>
    <dgm:cxn modelId="{8384EEEA-230D-446F-BAC5-31CA2628C374}" type="presParOf" srcId="{4CDF1A54-16E3-42B2-8299-783770B37383}" destId="{A2A835F3-9DAF-42AB-8745-EC35861AA023}" srcOrd="0" destOrd="0" presId="urn:microsoft.com/office/officeart/2005/8/layout/default"/>
    <dgm:cxn modelId="{C0493FB9-2F2D-43D8-8BBB-87CCF06A2224}" type="presParOf" srcId="{4CDF1A54-16E3-42B2-8299-783770B37383}" destId="{E67578B6-81C2-4AF6-8C74-793EAB0DFDE8}" srcOrd="1" destOrd="0" presId="urn:microsoft.com/office/officeart/2005/8/layout/default"/>
    <dgm:cxn modelId="{2A5D8974-F26D-4B93-AF4D-2F358B35150A}" type="presParOf" srcId="{4CDF1A54-16E3-42B2-8299-783770B37383}" destId="{F9F5B8D8-9148-4AD9-B4C2-4FBD5EF8BD7C}" srcOrd="2" destOrd="0" presId="urn:microsoft.com/office/officeart/2005/8/layout/default"/>
    <dgm:cxn modelId="{935B7C20-1FBA-4E69-8A8D-9D264B51014F}" type="presParOf" srcId="{4CDF1A54-16E3-42B2-8299-783770B37383}" destId="{C9BB0DF8-F4ED-4DC7-9467-6DCF9FFC2A2F}" srcOrd="3" destOrd="0" presId="urn:microsoft.com/office/officeart/2005/8/layout/default"/>
    <dgm:cxn modelId="{7AFB19FC-8D32-4059-B355-A22630C85292}" type="presParOf" srcId="{4CDF1A54-16E3-42B2-8299-783770B37383}" destId="{00192057-358F-4834-BF15-FEB5118D5B6E}" srcOrd="4" destOrd="0" presId="urn:microsoft.com/office/officeart/2005/8/layout/default"/>
    <dgm:cxn modelId="{515CA51A-415E-4255-B522-509816B4B274}" type="presParOf" srcId="{4CDF1A54-16E3-42B2-8299-783770B37383}" destId="{8D175304-FB02-4D4A-A5E9-F1FD43F8B5E6}" srcOrd="5" destOrd="0" presId="urn:microsoft.com/office/officeart/2005/8/layout/default"/>
    <dgm:cxn modelId="{C77BA4A8-CEC5-49B7-AD34-593A74CFC088}" type="presParOf" srcId="{4CDF1A54-16E3-42B2-8299-783770B37383}" destId="{147967F3-DAEA-437B-9486-C7A6B6DC7D9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D2D2C-BB19-460D-A0AE-5FBBEF03B158}">
      <dsp:nvSpPr>
        <dsp:cNvPr id="0" name=""/>
        <dsp:cNvSpPr/>
      </dsp:nvSpPr>
      <dsp:spPr>
        <a:xfrm>
          <a:off x="0" y="2722"/>
          <a:ext cx="6830568" cy="11588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99FA8-77BC-458F-AEB2-210702D441B1}">
      <dsp:nvSpPr>
        <dsp:cNvPr id="0" name=""/>
        <dsp:cNvSpPr/>
      </dsp:nvSpPr>
      <dsp:spPr>
        <a:xfrm>
          <a:off x="350544" y="263458"/>
          <a:ext cx="637977" cy="6373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482D6-E00E-489E-9287-864FA143BCBC}">
      <dsp:nvSpPr>
        <dsp:cNvPr id="0" name=""/>
        <dsp:cNvSpPr/>
      </dsp:nvSpPr>
      <dsp:spPr>
        <a:xfrm>
          <a:off x="1339066" y="2722"/>
          <a:ext cx="5146234" cy="1159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62" tIns="122762" rIns="122762" bIns="12276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Modern software design emphasizes personalization to enhance user engagement and accessibility.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39066" y="2722"/>
        <a:ext cx="5146234" cy="1159958"/>
      </dsp:txXfrm>
    </dsp:sp>
    <dsp:sp modelId="{34C8BE5B-87B6-4226-B322-E329EAF3C289}">
      <dsp:nvSpPr>
        <dsp:cNvPr id="0" name=""/>
        <dsp:cNvSpPr/>
      </dsp:nvSpPr>
      <dsp:spPr>
        <a:xfrm>
          <a:off x="0" y="1427814"/>
          <a:ext cx="6830568" cy="11588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CAD30-D702-4858-8B9F-BC19E55B5569}">
      <dsp:nvSpPr>
        <dsp:cNvPr id="0" name=""/>
        <dsp:cNvSpPr/>
      </dsp:nvSpPr>
      <dsp:spPr>
        <a:xfrm>
          <a:off x="350544" y="1688550"/>
          <a:ext cx="637977" cy="6373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519D5-E43A-4AE1-928E-F9A7D9966A05}">
      <dsp:nvSpPr>
        <dsp:cNvPr id="0" name=""/>
        <dsp:cNvSpPr/>
      </dsp:nvSpPr>
      <dsp:spPr>
        <a:xfrm>
          <a:off x="1339066" y="1427814"/>
          <a:ext cx="5146234" cy="1159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62" tIns="122762" rIns="122762" bIns="12276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Most UIs are static and fail to adapt to individual user behaviors and preferences.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39066" y="1427814"/>
        <a:ext cx="5146234" cy="1159958"/>
      </dsp:txXfrm>
    </dsp:sp>
    <dsp:sp modelId="{5DBF32AD-04AA-4B65-93D4-2B4A4D7F97C3}">
      <dsp:nvSpPr>
        <dsp:cNvPr id="0" name=""/>
        <dsp:cNvSpPr/>
      </dsp:nvSpPr>
      <dsp:spPr>
        <a:xfrm>
          <a:off x="0" y="2852906"/>
          <a:ext cx="6830568" cy="11588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BD9B3-5D0B-423D-8D45-022587543ED3}">
      <dsp:nvSpPr>
        <dsp:cNvPr id="0" name=""/>
        <dsp:cNvSpPr/>
      </dsp:nvSpPr>
      <dsp:spPr>
        <a:xfrm>
          <a:off x="350544" y="3113642"/>
          <a:ext cx="637977" cy="6373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61402-AF9F-4E99-8CEA-B19A22464472}">
      <dsp:nvSpPr>
        <dsp:cNvPr id="0" name=""/>
        <dsp:cNvSpPr/>
      </dsp:nvSpPr>
      <dsp:spPr>
        <a:xfrm>
          <a:off x="1339066" y="2852906"/>
          <a:ext cx="5146234" cy="1159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62" tIns="122762" rIns="122762" bIns="12276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ReactiveWeb</a:t>
          </a:r>
          <a:r>
            <a:rPr lang="en-US" sz="2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: A Chrome extension that dynamically personalizes </a:t>
          </a:r>
          <a:r>
            <a:rPr lang="en-US" sz="20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Medium website </a:t>
          </a:r>
          <a:r>
            <a:rPr lang="en-US" sz="2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UIs using AI-driven summarization, behavioral analysis, and accessibility enhancements.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39066" y="2852906"/>
        <a:ext cx="5146234" cy="1159958"/>
      </dsp:txXfrm>
    </dsp:sp>
    <dsp:sp modelId="{D2B63FAF-4CAE-40B7-8C0A-5834F0719548}">
      <dsp:nvSpPr>
        <dsp:cNvPr id="0" name=""/>
        <dsp:cNvSpPr/>
      </dsp:nvSpPr>
      <dsp:spPr>
        <a:xfrm>
          <a:off x="0" y="4277998"/>
          <a:ext cx="6830568" cy="11588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B11BC-E363-4C84-982E-88A728A61D6F}">
      <dsp:nvSpPr>
        <dsp:cNvPr id="0" name=""/>
        <dsp:cNvSpPr/>
      </dsp:nvSpPr>
      <dsp:spPr>
        <a:xfrm>
          <a:off x="350544" y="4538734"/>
          <a:ext cx="637977" cy="6373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3E8D3-C292-4230-823B-53D55F200CC2}">
      <dsp:nvSpPr>
        <dsp:cNvPr id="0" name=""/>
        <dsp:cNvSpPr/>
      </dsp:nvSpPr>
      <dsp:spPr>
        <a:xfrm>
          <a:off x="1339066" y="4277998"/>
          <a:ext cx="5146234" cy="1159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62" tIns="122762" rIns="122762" bIns="12276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Focus on improving user experience for both normal and visually impaired users.</a:t>
          </a:r>
          <a:endParaRPr lang="en-U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39066" y="4277998"/>
        <a:ext cx="5146234" cy="1159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3504C-0373-4548-A68F-5137283D7210}">
      <dsp:nvSpPr>
        <dsp:cNvPr id="0" name=""/>
        <dsp:cNvSpPr/>
      </dsp:nvSpPr>
      <dsp:spPr>
        <a:xfrm>
          <a:off x="0" y="69190"/>
          <a:ext cx="6364224" cy="127296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>
              <a:effectLst/>
            </a:rPr>
            <a:t>AI-Driven Summarization for Medium platform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141" y="131331"/>
        <a:ext cx="6239942" cy="1148678"/>
      </dsp:txXfrm>
    </dsp:sp>
    <dsp:sp modelId="{DA93F57E-8136-4C35-A64B-E35F6CB9CABD}">
      <dsp:nvSpPr>
        <dsp:cNvPr id="0" name=""/>
        <dsp:cNvSpPr/>
      </dsp:nvSpPr>
      <dsp:spPr>
        <a:xfrm>
          <a:off x="0" y="1437876"/>
          <a:ext cx="6364224" cy="1272960"/>
        </a:xfrm>
        <a:prstGeom prst="roundRect">
          <a:avLst/>
        </a:prstGeom>
        <a:solidFill>
          <a:schemeClr val="accent2">
            <a:shade val="50000"/>
            <a:hueOff val="62022"/>
            <a:satOff val="-35483"/>
            <a:lumOff val="287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>
              <a:effectLst/>
            </a:rPr>
            <a:t>UI Personalization and Dynamic Adaptation</a:t>
          </a:r>
          <a:endParaRPr 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141" y="1500017"/>
        <a:ext cx="6239942" cy="1148678"/>
      </dsp:txXfrm>
    </dsp:sp>
    <dsp:sp modelId="{24675265-7E90-457A-B68B-79F457B821BA}">
      <dsp:nvSpPr>
        <dsp:cNvPr id="0" name=""/>
        <dsp:cNvSpPr/>
      </dsp:nvSpPr>
      <dsp:spPr>
        <a:xfrm>
          <a:off x="0" y="2802996"/>
          <a:ext cx="6364224" cy="1272960"/>
        </a:xfrm>
        <a:prstGeom prst="roundRect">
          <a:avLst/>
        </a:prstGeom>
        <a:solidFill>
          <a:schemeClr val="accent2">
            <a:shade val="50000"/>
            <a:hueOff val="124045"/>
            <a:satOff val="-70965"/>
            <a:lumOff val="575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>
              <a:effectLst/>
            </a:rPr>
            <a:t>Accessibility Integration</a:t>
          </a:r>
          <a:endParaRPr lang="en-US" sz="3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141" y="2865137"/>
        <a:ext cx="6239942" cy="1148678"/>
      </dsp:txXfrm>
    </dsp:sp>
    <dsp:sp modelId="{29813694-5CED-4822-8D30-3C7CA5B75BFF}">
      <dsp:nvSpPr>
        <dsp:cNvPr id="0" name=""/>
        <dsp:cNvSpPr/>
      </dsp:nvSpPr>
      <dsp:spPr>
        <a:xfrm>
          <a:off x="0" y="4168116"/>
          <a:ext cx="6364224" cy="1272960"/>
        </a:xfrm>
        <a:prstGeom prst="roundRect">
          <a:avLst/>
        </a:prstGeom>
        <a:solidFill>
          <a:schemeClr val="accent2">
            <a:shade val="50000"/>
            <a:hueOff val="62022"/>
            <a:satOff val="-35483"/>
            <a:lumOff val="287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>
              <a:effectLst/>
            </a:rPr>
            <a:t>User-Centric Design</a:t>
          </a:r>
          <a:endParaRPr lang="en-US" sz="32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141" y="4230257"/>
        <a:ext cx="6239942" cy="1148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835F3-9DAF-42AB-8745-EC35861AA023}">
      <dsp:nvSpPr>
        <dsp:cNvPr id="0" name=""/>
        <dsp:cNvSpPr/>
      </dsp:nvSpPr>
      <dsp:spPr>
        <a:xfrm>
          <a:off x="850" y="632768"/>
          <a:ext cx="3317155" cy="1990293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AI Model - </a:t>
          </a:r>
          <a:r>
            <a:rPr lang="en-U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OpenAI API (Large Language Model)</a:t>
          </a:r>
          <a:endParaRPr 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50" y="632768"/>
        <a:ext cx="3317155" cy="1990293"/>
      </dsp:txXfrm>
    </dsp:sp>
    <dsp:sp modelId="{940E621E-B695-44D0-8A17-1BC679CF54BB}">
      <dsp:nvSpPr>
        <dsp:cNvPr id="0" name=""/>
        <dsp:cNvSpPr/>
      </dsp:nvSpPr>
      <dsp:spPr>
        <a:xfrm>
          <a:off x="3649721" y="632768"/>
          <a:ext cx="3317155" cy="1990293"/>
        </a:xfrm>
        <a:prstGeom prst="rect">
          <a:avLst/>
        </a:prstGeom>
        <a:solidFill>
          <a:schemeClr val="accent2">
            <a:shade val="80000"/>
            <a:hueOff val="34701"/>
            <a:satOff val="-22441"/>
            <a:lumOff val="127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Backend Development - </a:t>
          </a:r>
          <a:r>
            <a:rPr lang="en-US" sz="30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  <a:r>
            <a:rPr lang="en-U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Python</a:t>
          </a:r>
          <a:endParaRPr 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49721" y="632768"/>
        <a:ext cx="3317155" cy="1990293"/>
      </dsp:txXfrm>
    </dsp:sp>
    <dsp:sp modelId="{00192057-358F-4834-BF15-FEB5118D5B6E}">
      <dsp:nvSpPr>
        <dsp:cNvPr id="0" name=""/>
        <dsp:cNvSpPr/>
      </dsp:nvSpPr>
      <dsp:spPr>
        <a:xfrm>
          <a:off x="850" y="2954777"/>
          <a:ext cx="3317155" cy="1990293"/>
        </a:xfrm>
        <a:prstGeom prst="rect">
          <a:avLst/>
        </a:prstGeom>
        <a:solidFill>
          <a:schemeClr val="accent2">
            <a:shade val="80000"/>
            <a:hueOff val="69402"/>
            <a:satOff val="-44881"/>
            <a:lumOff val="25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API Integration:</a:t>
          </a:r>
          <a:r>
            <a:rPr lang="en-U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 Fast API (Python web framework)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50" y="2954777"/>
        <a:ext cx="3317155" cy="1990293"/>
      </dsp:txXfrm>
    </dsp:sp>
    <dsp:sp modelId="{147967F3-DAEA-437B-9486-C7A6B6DC7D91}">
      <dsp:nvSpPr>
        <dsp:cNvPr id="0" name=""/>
        <dsp:cNvSpPr/>
      </dsp:nvSpPr>
      <dsp:spPr>
        <a:xfrm>
          <a:off x="3649721" y="2954777"/>
          <a:ext cx="3317155" cy="1990293"/>
        </a:xfrm>
        <a:prstGeom prst="rect">
          <a:avLst/>
        </a:prstGeom>
        <a:solidFill>
          <a:schemeClr val="accent2">
            <a:shade val="80000"/>
            <a:hueOff val="104103"/>
            <a:satOff val="-67322"/>
            <a:lumOff val="383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User Feedback Mechanism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49721" y="2954777"/>
        <a:ext cx="3317155" cy="19902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DDFA3-F24C-4928-A1FB-EC65088C14B1}">
      <dsp:nvSpPr>
        <dsp:cNvPr id="0" name=""/>
        <dsp:cNvSpPr/>
      </dsp:nvSpPr>
      <dsp:spPr>
        <a:xfrm>
          <a:off x="-208273" y="191935"/>
          <a:ext cx="6812280" cy="232632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F78C2-2481-4B46-A7A9-1B78A5B363B7}">
      <dsp:nvSpPr>
        <dsp:cNvPr id="0" name=""/>
        <dsp:cNvSpPr/>
      </dsp:nvSpPr>
      <dsp:spPr>
        <a:xfrm>
          <a:off x="495440" y="758466"/>
          <a:ext cx="1281983" cy="12794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9BD2A-D1F1-496A-B4A9-266B4664F60E}">
      <dsp:nvSpPr>
        <dsp:cNvPr id="0" name=""/>
        <dsp:cNvSpPr/>
      </dsp:nvSpPr>
      <dsp:spPr>
        <a:xfrm>
          <a:off x="2083933" y="235042"/>
          <a:ext cx="4912017" cy="2328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444" tIns="246444" rIns="246444" bIns="24644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Tracks User Behavior:​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    * Zoom level.​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    * Scrolling Behavior.</a:t>
          </a:r>
          <a:br>
            <a:rPr lang="en-US" sz="2400" b="0" i="0" kern="12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sz="2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    * Font Size.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83933" y="235042"/>
        <a:ext cx="4912017" cy="2328602"/>
      </dsp:txXfrm>
    </dsp:sp>
    <dsp:sp modelId="{91C9AA0B-9FF6-4895-AFBF-A573DFEFBC3C}">
      <dsp:nvSpPr>
        <dsp:cNvPr id="0" name=""/>
        <dsp:cNvSpPr/>
      </dsp:nvSpPr>
      <dsp:spPr>
        <a:xfrm>
          <a:off x="0" y="2987412"/>
          <a:ext cx="6812280" cy="232632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C0BFB-90D0-42DB-9614-7E560EFB230C}">
      <dsp:nvSpPr>
        <dsp:cNvPr id="0" name=""/>
        <dsp:cNvSpPr/>
      </dsp:nvSpPr>
      <dsp:spPr>
        <a:xfrm>
          <a:off x="495440" y="3501042"/>
          <a:ext cx="1281983" cy="12794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81770-C949-40E2-BD96-9B0C781AA35F}">
      <dsp:nvSpPr>
        <dsp:cNvPr id="0" name=""/>
        <dsp:cNvSpPr/>
      </dsp:nvSpPr>
      <dsp:spPr>
        <a:xfrm>
          <a:off x="2059330" y="2977618"/>
          <a:ext cx="4961223" cy="2328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444" tIns="246444" rIns="246444" bIns="24644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Dynamic Adjustments:​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     *Applies preferences live.​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     *Updates interface instantly.​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59330" y="2977618"/>
        <a:ext cx="4961223" cy="2328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835F3-9DAF-42AB-8745-EC35861AA023}">
      <dsp:nvSpPr>
        <dsp:cNvPr id="0" name=""/>
        <dsp:cNvSpPr/>
      </dsp:nvSpPr>
      <dsp:spPr>
        <a:xfrm>
          <a:off x="850" y="632768"/>
          <a:ext cx="3317155" cy="1990293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 Reinforcement Learning (Q-Learning) </a:t>
          </a:r>
          <a:endParaRPr 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50" y="632768"/>
        <a:ext cx="3317155" cy="1990293"/>
      </dsp:txXfrm>
    </dsp:sp>
    <dsp:sp modelId="{940E621E-B695-44D0-8A17-1BC679CF54BB}">
      <dsp:nvSpPr>
        <dsp:cNvPr id="0" name=""/>
        <dsp:cNvSpPr/>
      </dsp:nvSpPr>
      <dsp:spPr>
        <a:xfrm>
          <a:off x="3649721" y="632768"/>
          <a:ext cx="3317155" cy="1990293"/>
        </a:xfrm>
        <a:prstGeom prst="rect">
          <a:avLst/>
        </a:prstGeom>
        <a:solidFill>
          <a:schemeClr val="accent2">
            <a:shade val="80000"/>
            <a:hueOff val="34701"/>
            <a:satOff val="-22441"/>
            <a:lumOff val="127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Probabilistic AI Model (Bayesian Network) </a:t>
          </a:r>
          <a:endParaRPr lang="en-US" sz="3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49721" y="632768"/>
        <a:ext cx="3317155" cy="1990293"/>
      </dsp:txXfrm>
    </dsp:sp>
    <dsp:sp modelId="{00192057-358F-4834-BF15-FEB5118D5B6E}">
      <dsp:nvSpPr>
        <dsp:cNvPr id="0" name=""/>
        <dsp:cNvSpPr/>
      </dsp:nvSpPr>
      <dsp:spPr>
        <a:xfrm>
          <a:off x="850" y="2954777"/>
          <a:ext cx="3317155" cy="1990293"/>
        </a:xfrm>
        <a:prstGeom prst="rect">
          <a:avLst/>
        </a:prstGeom>
        <a:solidFill>
          <a:schemeClr val="accent2">
            <a:shade val="80000"/>
            <a:hueOff val="69402"/>
            <a:satOff val="-44881"/>
            <a:lumOff val="25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Neural Network (Deep Learning) 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50" y="2954777"/>
        <a:ext cx="3317155" cy="1990293"/>
      </dsp:txXfrm>
    </dsp:sp>
    <dsp:sp modelId="{147967F3-DAEA-437B-9486-C7A6B6DC7D91}">
      <dsp:nvSpPr>
        <dsp:cNvPr id="0" name=""/>
        <dsp:cNvSpPr/>
      </dsp:nvSpPr>
      <dsp:spPr>
        <a:xfrm>
          <a:off x="3649721" y="2954777"/>
          <a:ext cx="3317155" cy="1990293"/>
        </a:xfrm>
        <a:prstGeom prst="rect">
          <a:avLst/>
        </a:prstGeom>
        <a:solidFill>
          <a:schemeClr val="accent2">
            <a:shade val="80000"/>
            <a:hueOff val="104103"/>
            <a:satOff val="-67322"/>
            <a:lumOff val="383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Flask API Handling </a:t>
          </a:r>
        </a:p>
      </dsp:txBody>
      <dsp:txXfrm>
        <a:off x="3649721" y="2954777"/>
        <a:ext cx="3317155" cy="19902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3504C-0373-4548-A68F-5137283D7210}">
      <dsp:nvSpPr>
        <dsp:cNvPr id="0" name=""/>
        <dsp:cNvSpPr/>
      </dsp:nvSpPr>
      <dsp:spPr>
        <a:xfrm>
          <a:off x="0" y="240397"/>
          <a:ext cx="6364224" cy="1599901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i="0" kern="1200" dirty="0">
              <a:effectLst/>
            </a:rPr>
            <a:t>Machine Learning-Based Theme Recommendation</a:t>
          </a:r>
          <a:endParaRPr lang="en-US" sz="3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8101" y="318498"/>
        <a:ext cx="6208022" cy="1443699"/>
      </dsp:txXfrm>
    </dsp:sp>
    <dsp:sp modelId="{DA93F57E-8136-4C35-A64B-E35F6CB9CABD}">
      <dsp:nvSpPr>
        <dsp:cNvPr id="0" name=""/>
        <dsp:cNvSpPr/>
      </dsp:nvSpPr>
      <dsp:spPr>
        <a:xfrm>
          <a:off x="0" y="1956965"/>
          <a:ext cx="6364224" cy="1599901"/>
        </a:xfrm>
        <a:prstGeom prst="roundRect">
          <a:avLst/>
        </a:prstGeom>
        <a:solidFill>
          <a:schemeClr val="accent2">
            <a:shade val="50000"/>
            <a:hueOff val="82697"/>
            <a:satOff val="-47310"/>
            <a:lumOff val="383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kern="1200" dirty="0">
              <a:solidFill>
                <a:srgbClr val="F8FAFF"/>
              </a:solidFill>
              <a:effectLst/>
            </a:rPr>
            <a:t>Accessibility-First Design</a:t>
          </a:r>
          <a:endParaRPr lang="en-US" sz="3900" kern="1200" dirty="0">
            <a:latin typeface="Calibri"/>
            <a:ea typeface="Calibri"/>
            <a:cs typeface="Calibri"/>
          </a:endParaRPr>
        </a:p>
      </dsp:txBody>
      <dsp:txXfrm>
        <a:off x="78101" y="2035066"/>
        <a:ext cx="6208022" cy="1443699"/>
      </dsp:txXfrm>
    </dsp:sp>
    <dsp:sp modelId="{24675265-7E90-457A-B68B-79F457B821BA}">
      <dsp:nvSpPr>
        <dsp:cNvPr id="0" name=""/>
        <dsp:cNvSpPr/>
      </dsp:nvSpPr>
      <dsp:spPr>
        <a:xfrm>
          <a:off x="0" y="3669186"/>
          <a:ext cx="6364224" cy="1599901"/>
        </a:xfrm>
        <a:prstGeom prst="roundRect">
          <a:avLst/>
        </a:prstGeom>
        <a:solidFill>
          <a:schemeClr val="accent2">
            <a:shade val="50000"/>
            <a:hueOff val="82697"/>
            <a:satOff val="-47310"/>
            <a:lumOff val="383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kern="1200" dirty="0">
              <a:solidFill>
                <a:srgbClr val="F8FAFF"/>
              </a:solidFill>
              <a:effectLst/>
            </a:rPr>
            <a:t>Interactive Accessibility Tests</a:t>
          </a:r>
          <a:endParaRPr lang="en-US" sz="3900" kern="1200" dirty="0">
            <a:latin typeface="Calibri"/>
            <a:ea typeface="Calibri"/>
            <a:cs typeface="Calibri"/>
          </a:endParaRPr>
        </a:p>
      </dsp:txBody>
      <dsp:txXfrm>
        <a:off x="78101" y="3747287"/>
        <a:ext cx="6208022" cy="14436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835F3-9DAF-42AB-8745-EC35861AA023}">
      <dsp:nvSpPr>
        <dsp:cNvPr id="0" name=""/>
        <dsp:cNvSpPr/>
      </dsp:nvSpPr>
      <dsp:spPr>
        <a:xfrm>
          <a:off x="850" y="632768"/>
          <a:ext cx="3317155" cy="1990293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Calibri"/>
              <a:ea typeface="Calibri"/>
              <a:cs typeface="Calibri"/>
            </a:rPr>
            <a:t> </a:t>
          </a:r>
          <a:r>
            <a:rPr lang="en-US" sz="3000" b="0" i="0" kern="1200" dirty="0"/>
            <a:t>Machine Learning</a:t>
          </a:r>
          <a:r>
            <a:rPr lang="en-US" sz="3000" b="0" kern="1200" dirty="0">
              <a:latin typeface="Neue Haas Grotesk Text Pro"/>
            </a:rPr>
            <a:t> </a:t>
          </a:r>
          <a:r>
            <a:rPr lang="en-US" sz="3000" b="1" kern="1200" dirty="0">
              <a:solidFill>
                <a:srgbClr val="F8FAFF"/>
              </a:solidFill>
            </a:rPr>
            <a:t>XGBoost</a:t>
          </a:r>
        </a:p>
      </dsp:txBody>
      <dsp:txXfrm>
        <a:off x="850" y="632768"/>
        <a:ext cx="3317155" cy="1990293"/>
      </dsp:txXfrm>
    </dsp:sp>
    <dsp:sp modelId="{F9F5B8D8-9148-4AD9-B4C2-4FBD5EF8BD7C}">
      <dsp:nvSpPr>
        <dsp:cNvPr id="0" name=""/>
        <dsp:cNvSpPr/>
      </dsp:nvSpPr>
      <dsp:spPr>
        <a:xfrm>
          <a:off x="3649721" y="632768"/>
          <a:ext cx="3317155" cy="1990293"/>
        </a:xfrm>
        <a:prstGeom prst="rect">
          <a:avLst/>
        </a:prstGeom>
        <a:solidFill>
          <a:schemeClr val="accent2">
            <a:shade val="80000"/>
            <a:hueOff val="34701"/>
            <a:satOff val="-22441"/>
            <a:lumOff val="127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dirty="0">
              <a:solidFill>
                <a:srgbClr val="444444"/>
              </a:solidFill>
              <a:latin typeface="Neue Haas Grotesk Text Pro"/>
              <a:ea typeface="Calibri"/>
              <a:cs typeface="Calibri"/>
            </a:rPr>
            <a:t> </a:t>
          </a:r>
          <a:r>
            <a:rPr lang="en-US" sz="3600" b="1" i="0" kern="1200" dirty="0">
              <a:solidFill>
                <a:srgbClr val="F8FAFF"/>
              </a:solidFill>
              <a:latin typeface="Neue Haas Grotesk Text Pro"/>
            </a:rPr>
            <a:t>Backend Development Python </a:t>
          </a:r>
          <a:endParaRPr lang="en-US" sz="3600" b="1" i="0" kern="1200" dirty="0">
            <a:solidFill>
              <a:srgbClr val="F8FAFF"/>
            </a:solidFill>
          </a:endParaRPr>
        </a:p>
      </dsp:txBody>
      <dsp:txXfrm>
        <a:off x="3649721" y="632768"/>
        <a:ext cx="3317155" cy="1990293"/>
      </dsp:txXfrm>
    </dsp:sp>
    <dsp:sp modelId="{00192057-358F-4834-BF15-FEB5118D5B6E}">
      <dsp:nvSpPr>
        <dsp:cNvPr id="0" name=""/>
        <dsp:cNvSpPr/>
      </dsp:nvSpPr>
      <dsp:spPr>
        <a:xfrm>
          <a:off x="850" y="2954777"/>
          <a:ext cx="3317155" cy="1990293"/>
        </a:xfrm>
        <a:prstGeom prst="rect">
          <a:avLst/>
        </a:prstGeom>
        <a:solidFill>
          <a:schemeClr val="accent2">
            <a:shade val="80000"/>
            <a:hueOff val="69402"/>
            <a:satOff val="-44881"/>
            <a:lumOff val="25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Flask Framework</a:t>
          </a:r>
          <a:endParaRPr lang="en-US" sz="2800" kern="1200" dirty="0">
            <a:latin typeface="Calibri"/>
            <a:ea typeface="Calibri"/>
            <a:cs typeface="Calibri"/>
          </a:endParaRPr>
        </a:p>
      </dsp:txBody>
      <dsp:txXfrm>
        <a:off x="850" y="2954777"/>
        <a:ext cx="3317155" cy="1990293"/>
      </dsp:txXfrm>
    </dsp:sp>
    <dsp:sp modelId="{147967F3-DAEA-437B-9486-C7A6B6DC7D91}">
      <dsp:nvSpPr>
        <dsp:cNvPr id="0" name=""/>
        <dsp:cNvSpPr/>
      </dsp:nvSpPr>
      <dsp:spPr>
        <a:xfrm>
          <a:off x="3649721" y="2954777"/>
          <a:ext cx="3317155" cy="1990293"/>
        </a:xfrm>
        <a:prstGeom prst="rect">
          <a:avLst/>
        </a:prstGeom>
        <a:solidFill>
          <a:schemeClr val="accent2">
            <a:shade val="80000"/>
            <a:hueOff val="104103"/>
            <a:satOff val="-67322"/>
            <a:lumOff val="383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Neue Haas Grotesk Text Pro"/>
            </a:rPr>
            <a:t>User</a:t>
          </a:r>
          <a:r>
            <a:rPr lang="en-US" sz="2800" b="1" kern="1200" dirty="0">
              <a:latin typeface="Neue Haas Grotesk Text Pro"/>
            </a:rPr>
            <a:t> Test</a:t>
          </a:r>
          <a:endParaRPr lang="en-US" sz="2800" kern="1200" dirty="0"/>
        </a:p>
      </dsp:txBody>
      <dsp:txXfrm>
        <a:off x="3649721" y="2954777"/>
        <a:ext cx="3317155" cy="1990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78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3D black and red cube illustration">
            <a:extLst>
              <a:ext uri="{FF2B5EF4-FFF2-40B4-BE49-F238E27FC236}">
                <a16:creationId xmlns:a16="http://schemas.microsoft.com/office/drawing/2014/main" id="{013DB702-3867-A6AC-7F32-58E678C6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B7C87-C53B-C55D-05C5-CA325ABE1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468790" cy="238760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Cooper Black" panose="0208090404030B020404" pitchFamily="18" charset="0"/>
              </a:rPr>
              <a:t>AI system personalizes software interfaces in real time using user behavior and feedback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AE1D5-D1F7-3A19-55F8-C8962E3D4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951712"/>
            <a:ext cx="4058590" cy="49746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24-25J-296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41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213749-F099-A895-C56F-8E31D9E8A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746" y="1782229"/>
            <a:ext cx="11036808" cy="14813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Amasis MT Pro Black" panose="02040A04050005020304" pitchFamily="18" charset="0"/>
              </a:rPr>
              <a:t>Content-Based Summarization with UI Personalization Through User Feedback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C49F33-E03F-8353-AC8F-E3CBAF4FC0DA}"/>
              </a:ext>
            </a:extLst>
          </p:cNvPr>
          <p:cNvSpPr/>
          <p:nvPr/>
        </p:nvSpPr>
        <p:spPr>
          <a:xfrm>
            <a:off x="11182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IT21324406</a:t>
            </a:r>
            <a:r>
              <a:rPr lang="en-US" sz="1800" dirty="0">
                <a:solidFill>
                  <a:schemeClr val="tx1"/>
                </a:solidFill>
              </a:rPr>
              <a:t>   |   Silva H.S.N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79147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86689-22DE-FE6C-AED6-051767005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237" y="1188306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i="0" dirty="0">
                <a:effectLst/>
              </a:rPr>
              <a:t>Challenges in Existing System</a:t>
            </a:r>
            <a:br>
              <a:rPr lang="en-US" sz="3000" b="1" i="0" dirty="0">
                <a:effectLst/>
              </a:rPr>
            </a:br>
            <a:endParaRPr lang="en-US" sz="3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F6896-D288-E85D-E75D-6EFD8E248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411" y="1958690"/>
            <a:ext cx="5742356" cy="2440253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Static Summarization Tools</a:t>
            </a:r>
          </a:p>
          <a:p>
            <a:pPr indent="-22860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Real-Time Adaptation</a:t>
            </a:r>
          </a:p>
          <a:p>
            <a:pPr indent="-22860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Limited Accessibility</a:t>
            </a:r>
          </a:p>
          <a:p>
            <a:pPr indent="-22860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User Feedback Integration</a:t>
            </a:r>
          </a:p>
          <a:p>
            <a:pPr indent="-22860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Inflexible UI</a:t>
            </a:r>
            <a:endParaRPr lang="en-US" sz="2400" dirty="0"/>
          </a:p>
        </p:txBody>
      </p:sp>
      <p:pic>
        <p:nvPicPr>
          <p:cNvPr id="7" name="Graphic 6" descr="CRM Customer Insights App">
            <a:extLst>
              <a:ext uri="{FF2B5EF4-FFF2-40B4-BE49-F238E27FC236}">
                <a16:creationId xmlns:a16="http://schemas.microsoft.com/office/drawing/2014/main" id="{5D19697D-21FE-CFE3-235A-1DE258517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4951" y="1380171"/>
            <a:ext cx="4097657" cy="40976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F33974-9500-B5CA-0F4F-EA821AD0218E}"/>
              </a:ext>
            </a:extLst>
          </p:cNvPr>
          <p:cNvSpPr/>
          <p:nvPr/>
        </p:nvSpPr>
        <p:spPr>
          <a:xfrm>
            <a:off x="11182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IT21324406</a:t>
            </a:r>
            <a:r>
              <a:rPr lang="en-US" sz="1800" dirty="0">
                <a:solidFill>
                  <a:schemeClr val="tx1"/>
                </a:solidFill>
              </a:rPr>
              <a:t>   |   Silva H.S.N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667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58AEFD-737B-CE6D-E074-8B7C3A0C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6318-FFE8-8BBE-9EF8-460C6743B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1161288"/>
            <a:ext cx="4375510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dirty="0">
                <a:effectLst/>
              </a:rPr>
              <a:t>System Solution</a:t>
            </a:r>
            <a:br>
              <a:rPr lang="en-US" sz="4000" b="1" i="0" dirty="0">
                <a:effectLst/>
              </a:rPr>
            </a:br>
            <a:endParaRPr lang="en-US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2B2D07E8-EA96-DDF4-E773-E33BD5BB5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469724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2B19DA0-CA29-0F09-450C-6D114366AA7F}"/>
              </a:ext>
            </a:extLst>
          </p:cNvPr>
          <p:cNvSpPr/>
          <p:nvPr/>
        </p:nvSpPr>
        <p:spPr>
          <a:xfrm>
            <a:off x="11182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IT21324406</a:t>
            </a:r>
            <a:r>
              <a:rPr lang="en-US" sz="1800" dirty="0">
                <a:solidFill>
                  <a:schemeClr val="tx1"/>
                </a:solidFill>
              </a:rPr>
              <a:t>   |   Silva H.S.N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32414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8349E-DED1-7BD6-4E62-E45C25B3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66790-C692-885A-8115-CFEA3C938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719072"/>
            <a:ext cx="3103427" cy="3520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i="0" dirty="0">
                <a:effectLst/>
              </a:rPr>
              <a:t>Tools and Methods</a:t>
            </a:r>
            <a:br>
              <a:rPr lang="en-US" sz="3600" b="1" i="0" dirty="0">
                <a:effectLst/>
              </a:rPr>
            </a:br>
            <a:endParaRPr lang="en-US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67D109FD-65E3-C3DA-4AA3-36692F2C2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981675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7603E9A-0DE0-2BAE-0635-CD040D849B6B}"/>
              </a:ext>
            </a:extLst>
          </p:cNvPr>
          <p:cNvSpPr/>
          <p:nvPr/>
        </p:nvSpPr>
        <p:spPr>
          <a:xfrm>
            <a:off x="11182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IT21324406</a:t>
            </a:r>
            <a:r>
              <a:rPr lang="en-US" sz="1800" dirty="0">
                <a:solidFill>
                  <a:schemeClr val="tx1"/>
                </a:solidFill>
              </a:rPr>
              <a:t>   |   Silva H.S.N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55105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88CD7-6F38-E46A-1672-C9CBA5451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28F4D-51C8-6328-B325-B2CD0329D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effectLst/>
              </a:rPr>
              <a:t>Feature Diagram</a:t>
            </a:r>
            <a:br>
              <a:rPr lang="en-US" sz="4800" b="1" i="0" dirty="0">
                <a:effectLst/>
              </a:rPr>
            </a:br>
            <a:endParaRPr lang="en-US" sz="4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9F77D4B3-B134-CF73-1FA6-1D353BDB1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52" y="488522"/>
            <a:ext cx="7515597" cy="58809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1668F0-2EDA-A524-B69A-23E2D79FE86A}"/>
              </a:ext>
            </a:extLst>
          </p:cNvPr>
          <p:cNvSpPr/>
          <p:nvPr/>
        </p:nvSpPr>
        <p:spPr>
          <a:xfrm>
            <a:off x="11182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IT21324406</a:t>
            </a:r>
            <a:r>
              <a:rPr lang="en-US" sz="1800" dirty="0">
                <a:solidFill>
                  <a:schemeClr val="tx1"/>
                </a:solidFill>
              </a:rPr>
              <a:t>   |   Silva H.S.N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58348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05F08-B728-DE97-3624-D46C1B197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2CFD52-ADFE-7929-68C4-ECD2B2E0F2F0}"/>
              </a:ext>
            </a:extLst>
          </p:cNvPr>
          <p:cNvSpPr txBox="1">
            <a:spLocks/>
          </p:cNvSpPr>
          <p:nvPr/>
        </p:nvSpPr>
        <p:spPr>
          <a:xfrm>
            <a:off x="1345204" y="2718203"/>
            <a:ext cx="8309159" cy="836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IT21215360 | Rosa M.D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7A469E-C836-6BAD-88C6-7C774EDBA420}"/>
              </a:ext>
            </a:extLst>
          </p:cNvPr>
          <p:cNvSpPr txBox="1">
            <a:spLocks/>
          </p:cNvSpPr>
          <p:nvPr/>
        </p:nvSpPr>
        <p:spPr>
          <a:xfrm>
            <a:off x="2355296" y="3141018"/>
            <a:ext cx="3832853" cy="57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Software 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999508-294C-A452-8FCE-D49C5307B502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IT21215360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Rosa M.D 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2" name="Picture 1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EC8B907C-C654-C4CB-623D-66BF20096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0"/>
            <a:ext cx="1981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AA1AE-0233-B855-C168-6B91E021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864DE9D-3688-A2D9-91A6-18D1152F3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746" y="1782229"/>
            <a:ext cx="11036808" cy="14813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Amasis MT Pro Black" panose="02040A04050005020304" pitchFamily="18" charset="0"/>
              </a:rPr>
              <a:t>Software User Interface Personalization through User Behavior and User Feedback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11B1C9-735A-4AE7-B6C7-DB5B828E27A8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IT21215360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Rosa M.D 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58853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BADD44-20C4-0383-622B-04439EE8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DD07F-07CF-C43A-18B5-99CD020F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8143" y="106045"/>
            <a:ext cx="5823857" cy="28383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i="0" dirty="0">
                <a:effectLst/>
              </a:rPr>
              <a:t>Challenges in Existing System</a:t>
            </a:r>
            <a:br>
              <a:rPr lang="en-US" sz="4800" b="1" i="0" dirty="0">
                <a:effectLst/>
              </a:rPr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ECE0A-B133-F2DD-AEBA-FD4D3D40D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0928" y="2591738"/>
            <a:ext cx="4563099" cy="2643815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Systems struggle with personalization using limited initial user data.​</a:t>
            </a:r>
          </a:p>
          <a:p>
            <a:pPr indent="-2286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Real-time adaptability is difficult.​</a:t>
            </a:r>
          </a:p>
        </p:txBody>
      </p:sp>
      <p:pic>
        <p:nvPicPr>
          <p:cNvPr id="7" name="Graphic 6" descr="CRM Customer Insights App">
            <a:extLst>
              <a:ext uri="{FF2B5EF4-FFF2-40B4-BE49-F238E27FC236}">
                <a16:creationId xmlns:a16="http://schemas.microsoft.com/office/drawing/2014/main" id="{F356BFB5-11C9-63D0-5A5E-C2C72CC95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824" y="771987"/>
            <a:ext cx="4707176" cy="470717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17A0D-7764-BE1B-41C8-37D640DFE474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IT21215360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Rosa M.D 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80833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8AA0F-6AF3-97B3-2A86-3F4EF8DF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23F70-A09C-C098-8311-8D54BEAA9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278" y="994448"/>
            <a:ext cx="2987734" cy="48882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dirty="0">
                <a:effectLst/>
              </a:rPr>
              <a:t>System Solution</a:t>
            </a:r>
            <a:endParaRPr lang="en-US" sz="4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36DD3EDD-2072-9B32-74C3-A8325E650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82027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07AE76B-C32B-FAE3-D256-3BB24BC7E18D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IT21215360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Rosa M.D 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94932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53BE76-A477-48CA-4148-A5EE6C0E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48A410E-2CEE-6780-9A84-56705A4AB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F7257E-85E3-95B6-DE56-FB45A606C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39D3B8-D2DB-0709-4A45-365E1C436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39367C0-5E4E-8A1E-BE87-20B87A2B6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6E8FBE8-148C-8EFA-ADD6-8473A809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84AF2-F3E4-C846-0D3C-30DB6D92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719072"/>
            <a:ext cx="3103427" cy="3520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i="0" dirty="0">
                <a:effectLst/>
              </a:rPr>
              <a:t>Tools and Methods</a:t>
            </a:r>
            <a:br>
              <a:rPr lang="en-US" sz="3600" b="1" i="0" dirty="0">
                <a:effectLst/>
              </a:rPr>
            </a:br>
            <a:endParaRPr lang="en-US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390F88-08B0-1093-73A6-07653F7E3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5635CFD3-C7FD-9E92-E32C-F2D1F98CD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284124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339F892-81E7-2509-B386-532EDF0B7573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IT21215360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Rosa M.D 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23642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B19F6-18F5-F304-CA34-A79264442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029" y="507160"/>
            <a:ext cx="2993571" cy="543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i="0" dirty="0">
                <a:effectLst/>
              </a:rPr>
              <a:t>Introduction</a:t>
            </a:r>
            <a:br>
              <a:rPr lang="en-US" sz="3200" b="1" i="0" dirty="0">
                <a:effectLst/>
              </a:rPr>
            </a:br>
            <a:endParaRPr lang="en-US" sz="3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8CEB4879-FD49-32A0-F113-1157E5C40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745707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61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B4FF21-8661-CE67-6FEC-DEB4F310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87C267-596C-31DC-3ACB-6A0EEBC9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E2E6635-8046-0803-110E-35DCB7BF5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D80462B-8388-089A-F622-3A143EC57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E5352-74D2-6467-FB17-D717BD06E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effectLst/>
              </a:rPr>
              <a:t>Feature Diagram</a:t>
            </a:r>
            <a:br>
              <a:rPr lang="en-US" sz="4800" b="1" i="0" dirty="0">
                <a:effectLst/>
              </a:rPr>
            </a:br>
            <a:endParaRPr lang="en-US" sz="4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591875-24D4-7566-073E-391BFC478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9F3E5A-6809-4B36-21D9-DAE1C63B6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29F7A6-F8F4-2050-AB30-70D42C604069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IT21215360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Rosa M.D 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C5E5C-DDF4-74E2-CB39-A4EE638C8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057" y="1512888"/>
            <a:ext cx="8218916" cy="391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59191-9C34-A9E6-A9F0-CF6CB3D6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02C890-9747-F894-1332-3630A3AC855D}"/>
              </a:ext>
            </a:extLst>
          </p:cNvPr>
          <p:cNvSpPr txBox="1">
            <a:spLocks/>
          </p:cNvSpPr>
          <p:nvPr/>
        </p:nvSpPr>
        <p:spPr>
          <a:xfrm>
            <a:off x="1345204" y="2718203"/>
            <a:ext cx="8309159" cy="836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IT17117210 | Sandun Geemal H.L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2A2A5E-4A5B-4CEE-263F-2811637A6062}"/>
              </a:ext>
            </a:extLst>
          </p:cNvPr>
          <p:cNvSpPr txBox="1">
            <a:spLocks/>
          </p:cNvSpPr>
          <p:nvPr/>
        </p:nvSpPr>
        <p:spPr>
          <a:xfrm>
            <a:off x="1462161" y="3141018"/>
            <a:ext cx="3832853" cy="57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Information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5A762-985D-651C-F699-51B68AF6D6E9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IT17117210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Sandun Geemal H.L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2" name="Picture 1" descr="A person in a white shirt&#10;&#10;Description automatically generated">
            <a:extLst>
              <a:ext uri="{FF2B5EF4-FFF2-40B4-BE49-F238E27FC236}">
                <a16:creationId xmlns:a16="http://schemas.microsoft.com/office/drawing/2014/main" id="{A4D6E52E-D889-C3B0-AEEC-F76C4679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750" y="0"/>
            <a:ext cx="2339250" cy="23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3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81A2-AF74-D8C5-37A6-90EEA2575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7800A4-3868-9C66-284B-2CE11D10E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96" y="2122471"/>
            <a:ext cx="11036808" cy="14813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Amasis MT Pro Black" panose="02040A04050005020304" pitchFamily="18" charset="0"/>
              </a:rPr>
              <a:t>Improving Browsing Experience for Users with Visual Disabilities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11BE94-A91E-CECC-0DE9-7A64B9A698CD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IT17117210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Sandun Geemal H.L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1880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D73E44-E262-B885-C3D1-C726C0FB7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i="0">
                <a:effectLst/>
              </a:rPr>
              <a:t>Challenges in Existing System</a:t>
            </a:r>
            <a:br>
              <a:rPr lang="en-US" sz="3000" b="1" i="0">
                <a:effectLst/>
              </a:rPr>
            </a:br>
            <a:endParaRPr lang="en-US" sz="3000"/>
          </a:p>
        </p:txBody>
      </p:sp>
      <p:pic>
        <p:nvPicPr>
          <p:cNvPr id="5" name="Graphic 4" descr="CRM Customer Insights App">
            <a:extLst>
              <a:ext uri="{FF2B5EF4-FFF2-40B4-BE49-F238E27FC236}">
                <a16:creationId xmlns:a16="http://schemas.microsoft.com/office/drawing/2014/main" id="{72003056-3EA1-2EFC-CC4A-C3C1E055C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3DAD88D-1BC7-619A-1AA0-529DA8BA6EDE}"/>
              </a:ext>
            </a:extLst>
          </p:cNvPr>
          <p:cNvSpPr txBox="1">
            <a:spLocks/>
          </p:cNvSpPr>
          <p:nvPr/>
        </p:nvSpPr>
        <p:spPr>
          <a:xfrm>
            <a:off x="5356861" y="2252870"/>
            <a:ext cx="5993892" cy="356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Limited Adaptability</a:t>
            </a:r>
            <a:endParaRPr lang="en-US" sz="1800" dirty="0"/>
          </a:p>
          <a:p>
            <a:pPr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/>
          </a:p>
          <a:p>
            <a:pPr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UI settings are often fixed and do not dynamically   adjust based on user</a:t>
            </a:r>
            <a:endParaRPr lang="en-US" dirty="0">
              <a:ea typeface="+mn-lt"/>
              <a:cs typeface="+mn-lt"/>
            </a:endParaRPr>
          </a:p>
          <a:p>
            <a:pPr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Do not support color blind users and short slightness users at once</a:t>
            </a:r>
          </a:p>
          <a:p>
            <a:pPr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Cannot use across multiple platforms</a:t>
            </a:r>
          </a:p>
          <a:p>
            <a:pPr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37BC6-8D08-3C13-D5FD-16B63499989C}"/>
              </a:ext>
            </a:extLst>
          </p:cNvPr>
          <p:cNvSpPr txBox="1"/>
          <p:nvPr/>
        </p:nvSpPr>
        <p:spPr>
          <a:xfrm>
            <a:off x="414528" y="6272750"/>
            <a:ext cx="4033647" cy="403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50" b="1" dirty="0"/>
              <a:t>IT17117210</a:t>
            </a:r>
            <a:r>
              <a:rPr lang="en-US" sz="1250" dirty="0"/>
              <a:t> | Sandun </a:t>
            </a:r>
            <a:r>
              <a:rPr lang="en-US" sz="1250" err="1"/>
              <a:t>Geemal</a:t>
            </a:r>
            <a:r>
              <a:rPr lang="en-US" sz="1250" dirty="0"/>
              <a:t> H.L | 24-25J-296​</a:t>
            </a:r>
          </a:p>
        </p:txBody>
      </p:sp>
    </p:spTree>
    <p:extLst>
      <p:ext uri="{BB962C8B-B14F-4D97-AF65-F5344CB8AC3E}">
        <p14:creationId xmlns:p14="http://schemas.microsoft.com/office/powerpoint/2010/main" val="285920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5F8836-3C69-C16B-70D6-5A6034AE71B0}"/>
              </a:ext>
            </a:extLst>
          </p:cNvPr>
          <p:cNvSpPr txBox="1"/>
          <p:nvPr/>
        </p:nvSpPr>
        <p:spPr>
          <a:xfrm>
            <a:off x="414528" y="6272750"/>
            <a:ext cx="4033647" cy="403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50" b="1" dirty="0"/>
              <a:t>IT17117210</a:t>
            </a:r>
            <a:r>
              <a:rPr lang="en-US" sz="1250" dirty="0"/>
              <a:t> | Sandun </a:t>
            </a:r>
            <a:r>
              <a:rPr lang="en-US" sz="1250" err="1"/>
              <a:t>Geemal</a:t>
            </a:r>
            <a:r>
              <a:rPr lang="en-US" sz="1250" dirty="0"/>
              <a:t> H.L | 24-25J-296​</a:t>
            </a: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04F602F-79D8-0862-F3F2-EF455966C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15831F-1E1F-50D4-19A4-B8FC69D74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9C7D6-7ECC-3AC0-5669-49F726B5A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AB4C282-66C0-3B57-E3EF-643C77B02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797A8C4-F4C9-E6B3-858D-F1E48CAB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D259C9DD-4703-156E-FE36-1A8213CC8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D79D1DE-5816-4D38-CF5F-6B16A964B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1161288"/>
            <a:ext cx="4375510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dirty="0">
                <a:effectLst/>
              </a:rPr>
              <a:t>System Solution</a:t>
            </a:r>
            <a:br>
              <a:rPr lang="en-US" sz="4000" b="1" i="0" dirty="0">
                <a:effectLst/>
              </a:rPr>
            </a:br>
            <a:endParaRPr lang="en-US" sz="4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B1AB6-FCCA-DB15-288B-BF984476A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TextBox 6">
            <a:extLst>
              <a:ext uri="{FF2B5EF4-FFF2-40B4-BE49-F238E27FC236}">
                <a16:creationId xmlns:a16="http://schemas.microsoft.com/office/drawing/2014/main" id="{63229563-7A95-9E46-52BB-903AFD4BB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659568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D84253E1-DF96-72D0-A077-78AAF3BE5032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IT17117210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Sandun Geemal H.L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8303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Graphic spid="23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C08F886-3D0E-E504-3552-BB02EFFB3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0DEB3EA-E8FA-F83F-339E-C6E5B6973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EF0C3-7D0B-895E-332F-21BA17592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DDE503-2A02-885B-2A8B-66515D06E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612AFA-DE59-8A90-D18F-C3147AC7B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B6BBCAD-77AB-2170-0BDE-A1D17429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719072"/>
            <a:ext cx="3103427" cy="3520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i="0" dirty="0">
                <a:effectLst/>
              </a:rPr>
              <a:t>Tools and Methods</a:t>
            </a:r>
            <a:br>
              <a:rPr lang="en-US" sz="3600" b="1" i="0" dirty="0">
                <a:effectLst/>
              </a:rPr>
            </a:b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1A8674-FED9-468E-BB2D-95B034907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TextBox 6">
            <a:extLst>
              <a:ext uri="{FF2B5EF4-FFF2-40B4-BE49-F238E27FC236}">
                <a16:creationId xmlns:a16="http://schemas.microsoft.com/office/drawing/2014/main" id="{74A6FA3C-CEE5-2475-5931-DC6E9E828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453801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22D80A97-7CF3-D12A-B3B3-B20623960E55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IT17117210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Sandun Geemal H.L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10155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Graphic spid="19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5754B5-CE4F-3896-C2A9-AEE1127406DD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IT17117210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Sandun Geemal H.L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C53BCE8-0420-2E12-4A8B-690EC3587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5B06EC79-8FE5-C001-070C-C81492594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83E71C8-7D4E-A02E-1ED2-F8E633A2A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B442BA3-9A15-DDC9-91EA-1617C9D36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effectLst/>
              </a:rPr>
              <a:t>Feature Diagram</a:t>
            </a:r>
            <a:br>
              <a:rPr lang="en-US" sz="4800" b="1" i="0" dirty="0">
                <a:effectLst/>
              </a:rPr>
            </a:br>
            <a:endParaRPr lang="en-US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B187BC-1C9B-5A6D-C8E5-FB977303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767A3C-2875-9B6F-9092-6CF81A030B6A}"/>
              </a:ext>
            </a:extLst>
          </p:cNvPr>
          <p:cNvSpPr/>
          <p:nvPr/>
        </p:nvSpPr>
        <p:spPr>
          <a:xfrm>
            <a:off x="6783916" y="1619250"/>
            <a:ext cx="2053167" cy="165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Amasis MT Pro Black"/>
              </a:rPr>
              <a:t>Interactive Accessibility Tests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12795-9B62-CB98-28C3-C25BC80AB59F}"/>
              </a:ext>
            </a:extLst>
          </p:cNvPr>
          <p:cNvSpPr/>
          <p:nvPr/>
        </p:nvSpPr>
        <p:spPr>
          <a:xfrm>
            <a:off x="9556749" y="1619249"/>
            <a:ext cx="2338917" cy="165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Amasis MT Pro Black"/>
              </a:rPr>
              <a:t>Machine Learning Model – Theme Prediction</a:t>
            </a:r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66791-5F43-3C54-35B4-FF62A5AB176A}"/>
              </a:ext>
            </a:extLst>
          </p:cNvPr>
          <p:cNvSpPr/>
          <p:nvPr/>
        </p:nvSpPr>
        <p:spPr>
          <a:xfrm>
            <a:off x="4138082" y="1661582"/>
            <a:ext cx="1799168" cy="165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Amasis MT Pro Black"/>
              </a:rPr>
              <a:t>Chrome Extension</a:t>
            </a:r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0B7660-5E54-39A6-836D-4948A00A386F}"/>
              </a:ext>
            </a:extLst>
          </p:cNvPr>
          <p:cNvSpPr/>
          <p:nvPr/>
        </p:nvSpPr>
        <p:spPr>
          <a:xfrm>
            <a:off x="9196915" y="4021665"/>
            <a:ext cx="2698750" cy="165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Amasis MT Pro Black"/>
              </a:rPr>
              <a:t>Apply Theme </a:t>
            </a:r>
            <a:endParaRPr lang="en-US" sz="20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98BE88-CDEB-6906-C66A-DC3C07FE8A31}"/>
              </a:ext>
            </a:extLst>
          </p:cNvPr>
          <p:cNvCxnSpPr/>
          <p:nvPr/>
        </p:nvCxnSpPr>
        <p:spPr>
          <a:xfrm>
            <a:off x="6095999" y="2423582"/>
            <a:ext cx="550333" cy="10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EAEFFA-C936-8C2E-F1BD-22CBB222D5A9}"/>
              </a:ext>
            </a:extLst>
          </p:cNvPr>
          <p:cNvCxnSpPr>
            <a:cxnSpLocks/>
          </p:cNvCxnSpPr>
          <p:nvPr/>
        </p:nvCxnSpPr>
        <p:spPr>
          <a:xfrm>
            <a:off x="8921748" y="2423581"/>
            <a:ext cx="550333" cy="10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C87B82-56E1-A856-2CF9-6E5C12F67B1C}"/>
              </a:ext>
            </a:extLst>
          </p:cNvPr>
          <p:cNvCxnSpPr/>
          <p:nvPr/>
        </p:nvCxnSpPr>
        <p:spPr>
          <a:xfrm>
            <a:off x="10419291" y="3399895"/>
            <a:ext cx="10583" cy="484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95BC4D-BCB8-3822-9532-00B9A8CC2733}"/>
              </a:ext>
            </a:extLst>
          </p:cNvPr>
          <p:cNvCxnSpPr/>
          <p:nvPr/>
        </p:nvCxnSpPr>
        <p:spPr>
          <a:xfrm>
            <a:off x="5289020" y="3481916"/>
            <a:ext cx="3709459" cy="1317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43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B9E2617-3270-6565-E27E-EB6253E90813}"/>
              </a:ext>
            </a:extLst>
          </p:cNvPr>
          <p:cNvSpPr txBox="1"/>
          <p:nvPr/>
        </p:nvSpPr>
        <p:spPr>
          <a:xfrm>
            <a:off x="4658261" y="3432044"/>
            <a:ext cx="28766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373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EC6F2-8680-E22F-17B3-5F8EDFFA9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i="0" dirty="0">
                <a:effectLst/>
              </a:rPr>
              <a:t>Problem Statement</a:t>
            </a:r>
            <a:endParaRPr lang="en-US" sz="3200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1D38838E-DB7C-6D78-DC99-C95D34A0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C6526-6FAC-7301-FD5F-6F91B7CE0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5143" y="2252870"/>
            <a:ext cx="6125610" cy="356025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Static UIs do not cater to diverse user preferences, behaviors, or accessibility needs.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Existing systems (e.g., SummarizeBot, Flipboard, BeLine Reader) lack real-time AI-driven adjustments.</a:t>
            </a:r>
          </a:p>
          <a:p>
            <a:pPr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Pain points identified:</a:t>
            </a:r>
          </a:p>
          <a:p>
            <a:pPr marL="742950" lvl="1" indent="-22860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Lack of real-time UI adaptation.</a:t>
            </a:r>
          </a:p>
          <a:p>
            <a:pPr marL="742950" lvl="1" indent="-22860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Insufficient accessibility features for visually impaired users.</a:t>
            </a:r>
          </a:p>
          <a:p>
            <a:pPr marL="742950" lvl="1" indent="-22860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Limited customization options for content summarization and UI layout.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effectLst/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6078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A0D37-D12D-B1E3-AC40-C3D640C2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i="0" dirty="0">
                <a:effectLst/>
              </a:rPr>
              <a:t>Research Gap</a:t>
            </a:r>
            <a:endParaRPr lang="en-US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9AFC3-986D-E84B-E96A-A9D2C1561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252870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Existing systems focus on static personalization or single features (e.g., summarization or accessibility).</a:t>
            </a:r>
          </a:p>
          <a:p>
            <a:pPr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effectLst/>
            </a:endParaRPr>
          </a:p>
          <a:p>
            <a:pPr marL="457200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system integrates 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AI-driven summarization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real-time UI adaptation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 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accessibility enhancements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 one tool.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F677FA5E-4AE4-A0A6-81D4-0AEE26A9B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181" y="1875388"/>
            <a:ext cx="3433507" cy="343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4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1152C-0589-09EF-6066-22B9468D8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7" y="978619"/>
            <a:ext cx="476669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0" dirty="0">
                <a:effectLst/>
              </a:rPr>
              <a:t>Why Medium Platform?</a:t>
            </a:r>
            <a:endParaRPr lang="en-US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F1331-9B4B-6AC1-06D3-0D2E59BFB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270" y="2212637"/>
            <a:ext cx="7440572" cy="464536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5720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Conducted an 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online survey</a:t>
            </a: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with 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50 Medium article readers</a:t>
            </a: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to understand user preferences and pain points.</a:t>
            </a:r>
          </a:p>
          <a:p>
            <a:pPr marL="45720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Survey revealed that 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73% of respondents</a:t>
            </a: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found the idea of a personalized UI extension useful.</a:t>
            </a:r>
          </a:p>
          <a:p>
            <a:pPr marL="45720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Medium hosts a wide variety of articles on diverse topics.</a:t>
            </a:r>
          </a:p>
          <a:p>
            <a:pPr marL="45720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Long-Form Content.</a:t>
            </a:r>
          </a:p>
          <a:p>
            <a:pPr marL="45720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Engaged User Base.</a:t>
            </a: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i="0" dirty="0">
              <a:effectLst/>
            </a:endParaRPr>
          </a:p>
          <a:p>
            <a:pPr marL="4572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i="0" dirty="0">
              <a:effectLst/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7" name="Graphic 6" descr="Footer">
            <a:extLst>
              <a:ext uri="{FF2B5EF4-FFF2-40B4-BE49-F238E27FC236}">
                <a16:creationId xmlns:a16="http://schemas.microsoft.com/office/drawing/2014/main" id="{ACB7B0A1-8765-0B58-D0BD-01276D868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7395" y="1523344"/>
            <a:ext cx="4522369" cy="45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1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AD8C4-4430-604A-42FB-4DCCB5AA7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i="0" dirty="0">
                <a:effectLst/>
              </a:rPr>
              <a:t>Main Objective</a:t>
            </a:r>
            <a:endParaRPr lang="en-US" sz="3200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44990FE9-5410-7AA8-AB56-CBE3A9B77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8AF95-82F3-ADB6-66F0-E6EBD82A0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6860" y="2252870"/>
            <a:ext cx="6264525" cy="3560251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enhance the reading experience on Medium for both normal and visually impaired users.</a:t>
            </a:r>
          </a:p>
          <a:p>
            <a:pPr indent="-22860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p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rovide AI-driven summarization and UI personalization.</a:t>
            </a:r>
          </a:p>
          <a:p>
            <a:pPr indent="-22860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o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ffer real-time accessibility features for visually impaired users (e.g., color contrast, text size adjustments).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28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E7A46-A260-D4DA-9E8F-4E0576681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564211"/>
            <a:ext cx="4571999" cy="11650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i="0" dirty="0">
                <a:effectLst/>
              </a:rPr>
              <a:t>Sub Objectives</a:t>
            </a:r>
            <a:br>
              <a:rPr lang="en-US" sz="3600" b="1" i="0" dirty="0">
                <a:effectLst/>
              </a:rPr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581FC-C6AD-6E94-6A3B-159FF8A41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187" y="1485884"/>
            <a:ext cx="5352289" cy="434895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Enable AI-Based Summarization with UI Personalization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285750" algn="l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Allow users to choose summary formats (bullet points, short, long).</a:t>
            </a:r>
          </a:p>
          <a:p>
            <a:pPr marL="914400" lvl="1" indent="-285750" algn="l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Customize UI based on user feedback.</a:t>
            </a:r>
          </a:p>
          <a:p>
            <a:pPr marL="628650" lvl="1" algn="l">
              <a:lnSpc>
                <a:spcPct val="100000"/>
              </a:lnSpc>
              <a:spcBef>
                <a:spcPts val="300"/>
              </a:spcBef>
            </a:pP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 Dynamic UI Adaptation Based on User Behavior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285750" algn="l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AI to predict and modify UI dynamically based on scrolling and zooming behavior.</a:t>
            </a:r>
          </a:p>
          <a:p>
            <a:pPr marL="628650" lvl="1" algn="l">
              <a:lnSpc>
                <a:spcPct val="100000"/>
              </a:lnSpc>
              <a:spcBef>
                <a:spcPts val="300"/>
              </a:spcBef>
            </a:pP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Enhance UI Personalization for Visually Impaired Users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285750" algn="l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 customizable UI settings for color-blind and short-sighted users.</a:t>
            </a:r>
          </a:p>
          <a:p>
            <a:pPr marL="914400" lvl="1" indent="-285750" algn="l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Integrate accessibility feedback into the behavioral adaptation system.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5" name="Picture 4" descr="White arrows going to the red target">
            <a:extLst>
              <a:ext uri="{FF2B5EF4-FFF2-40B4-BE49-F238E27FC236}">
                <a16:creationId xmlns:a16="http://schemas.microsoft.com/office/drawing/2014/main" id="{9672A700-8AAD-4304-D7CA-DF87B63D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80" r="-2" b="-2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19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A59F-1D2F-7D24-EA98-53DC899C0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b="0" i="0" dirty="0">
                <a:effectLst/>
                <a:latin typeface="Inter"/>
              </a:rPr>
              <a:t>System Overview Diagram</a:t>
            </a:r>
            <a:endParaRPr lang="en-US" sz="4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CAF3CD9B-B2C2-5DC7-55FB-3E626AD77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98" y="856799"/>
            <a:ext cx="8175386" cy="51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5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long hair wearing a white shirt&#10;&#10;Description automatically generated">
            <a:extLst>
              <a:ext uri="{FF2B5EF4-FFF2-40B4-BE49-F238E27FC236}">
                <a16:creationId xmlns:a16="http://schemas.microsoft.com/office/drawing/2014/main" id="{FED698BA-B326-A6A3-AA2E-21FF5A81DD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37" y="77971"/>
            <a:ext cx="1991139" cy="22860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519AFD2-9BD1-288A-05D8-67F17790C71A}"/>
              </a:ext>
            </a:extLst>
          </p:cNvPr>
          <p:cNvSpPr txBox="1">
            <a:spLocks/>
          </p:cNvSpPr>
          <p:nvPr/>
        </p:nvSpPr>
        <p:spPr>
          <a:xfrm>
            <a:off x="1345204" y="2718203"/>
            <a:ext cx="8309159" cy="836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IT21324406 | Silva H.S.N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BA3F01-3030-4798-9B4D-3D0F0698E92C}"/>
              </a:ext>
            </a:extLst>
          </p:cNvPr>
          <p:cNvSpPr txBox="1">
            <a:spLocks/>
          </p:cNvSpPr>
          <p:nvPr/>
        </p:nvSpPr>
        <p:spPr>
          <a:xfrm>
            <a:off x="2355296" y="3141018"/>
            <a:ext cx="3832853" cy="57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Software Engineering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421A38-221E-5D2D-394B-62D82068E6E7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IT21324406</a:t>
            </a:r>
            <a:r>
              <a:rPr lang="en-US" sz="1800" dirty="0">
                <a:solidFill>
                  <a:schemeClr val="tx1"/>
                </a:solidFill>
              </a:rPr>
              <a:t>   |   Silva H.S.N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6770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39FAC9D3-F809-417B-A497-391ED7BB673D}"/>
</file>

<file path=customXml/itemProps2.xml><?xml version="1.0" encoding="utf-8"?>
<ds:datastoreItem xmlns:ds="http://schemas.openxmlformats.org/officeDocument/2006/customXml" ds:itemID="{EE784CF9-29F7-4202-B16E-F7AD81865C47}"/>
</file>

<file path=customXml/itemProps3.xml><?xml version="1.0" encoding="utf-8"?>
<ds:datastoreItem xmlns:ds="http://schemas.openxmlformats.org/officeDocument/2006/customXml" ds:itemID="{7E64AEAF-0414-4E64-892A-BC856CF4B285}"/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840</Words>
  <Application>Microsoft Office PowerPoint</Application>
  <PresentationFormat>Widescreen</PresentationFormat>
  <Paragraphs>128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Amasis MT Pro Black</vt:lpstr>
      <vt:lpstr>Arial</vt:lpstr>
      <vt:lpstr>Calibri</vt:lpstr>
      <vt:lpstr>Cooper Black</vt:lpstr>
      <vt:lpstr>Inter</vt:lpstr>
      <vt:lpstr>Neue Haas Grotesk Text Pro</vt:lpstr>
      <vt:lpstr>Wingdings</vt:lpstr>
      <vt:lpstr>AccentBoxVTI</vt:lpstr>
      <vt:lpstr>AI system personalizes software interfaces in real time using user behavior and feedback</vt:lpstr>
      <vt:lpstr>Introduction </vt:lpstr>
      <vt:lpstr>Problem Statement</vt:lpstr>
      <vt:lpstr>Research Gap</vt:lpstr>
      <vt:lpstr>Why Medium Platform?</vt:lpstr>
      <vt:lpstr>Main Objective</vt:lpstr>
      <vt:lpstr>Sub Objectives </vt:lpstr>
      <vt:lpstr>System Overview Diagram</vt:lpstr>
      <vt:lpstr>PowerPoint Presentation</vt:lpstr>
      <vt:lpstr>PowerPoint Presentation</vt:lpstr>
      <vt:lpstr>Challenges in Existing System </vt:lpstr>
      <vt:lpstr>System Solution </vt:lpstr>
      <vt:lpstr>Tools and Methods </vt:lpstr>
      <vt:lpstr>Feature Diagram </vt:lpstr>
      <vt:lpstr>PowerPoint Presentation</vt:lpstr>
      <vt:lpstr>PowerPoint Presentation</vt:lpstr>
      <vt:lpstr>Challenges in Existing System </vt:lpstr>
      <vt:lpstr>System Solution</vt:lpstr>
      <vt:lpstr>Tools and Methods </vt:lpstr>
      <vt:lpstr>Feature Diagram </vt:lpstr>
      <vt:lpstr>PowerPoint Presentation</vt:lpstr>
      <vt:lpstr>PowerPoint Presentation</vt:lpstr>
      <vt:lpstr>Challenges in Existing System </vt:lpstr>
      <vt:lpstr>System Solution </vt:lpstr>
      <vt:lpstr>Tools and Methods </vt:lpstr>
      <vt:lpstr>Feature Diagram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Silva H.S.N. it21324406</dc:creator>
  <cp:lastModifiedBy>Silva H.S.N. it21324406</cp:lastModifiedBy>
  <cp:revision>161</cp:revision>
  <dcterms:created xsi:type="dcterms:W3CDTF">2025-03-19T06:11:16Z</dcterms:created>
  <dcterms:modified xsi:type="dcterms:W3CDTF">2025-03-20T03:45:06Z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